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301" r:id="rId6"/>
    <p:sldId id="287" r:id="rId7"/>
    <p:sldId id="285" r:id="rId8"/>
    <p:sldId id="300" r:id="rId9"/>
    <p:sldId id="286" r:id="rId10"/>
    <p:sldId id="288" r:id="rId11"/>
    <p:sldId id="289" r:id="rId12"/>
    <p:sldId id="291" r:id="rId13"/>
    <p:sldId id="302" r:id="rId14"/>
    <p:sldId id="293" r:id="rId15"/>
    <p:sldId id="284" r:id="rId16"/>
    <p:sldId id="277" r:id="rId17"/>
    <p:sldId id="278" r:id="rId18"/>
    <p:sldId id="279" r:id="rId19"/>
    <p:sldId id="295" r:id="rId20"/>
    <p:sldId id="304" r:id="rId21"/>
    <p:sldId id="294" r:id="rId22"/>
    <p:sldId id="297" r:id="rId23"/>
    <p:sldId id="298" r:id="rId24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91" autoAdjust="0"/>
  </p:normalViewPr>
  <p:slideViewPr>
    <p:cSldViewPr>
      <p:cViewPr>
        <p:scale>
          <a:sx n="90" d="100"/>
          <a:sy n="90" d="100"/>
        </p:scale>
        <p:origin x="-9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2-27T08:43:51.004"/>
    </inkml:context>
    <inkml:brush xml:id="br0">
      <inkml:brushProperty name="width" value="0.07056" units="cm"/>
      <inkml:brushProperty name="height" value="0.03528" units="cm"/>
      <inkml:brushProperty name="color" value="#953734"/>
      <inkml:brushProperty name="fitToCurve" value="1"/>
      <inkml:brushProperty name="ignorePressure" value="1"/>
    </inkml:brush>
  </inkml:definitions>
  <inkml:trace contextRef="#ctx0" brushRef="#br0">21 1028 14,'-9'11'15,"9"-11"-2,0 0-1,-12 10-1,12-10-1,0 0-2,0 0 1,0 0-3,0 0-1,0 0 0,0 0-2,13 10 0,-13-10 0,13 9-1,-13-9 0,22 11 0,-5-5 0,-1-2-1,7 1 1,4-4-1,6 2 0,3-3 0,6 0 0,0-3 0,6-1-1,3-1 1,3-1 0,0-2-1,2-1 1,-1-1-1,1 0 1,1-2-1,2 1 1,-1-2 0,-1 0-1,-2-1 1,0 0 0,-1-1 0,-2 1 0,-4-2 0,-1 4 0,-8 0 0,3 3-1,-5 1 1,-2 5 0,-5-1 0,3 4 0,-5 0 0,-1 2 0,0 0 0,-3-1 0,-1-1 0,3 1-1,-4-1 1,4-1 0,-3 0-1,-1-2 1,0 0 0,-2 1-1,1 1 0,-3-2 0,4 1 1,-2-1-1,2-1 0,0 2 0,-2-4 0,2 3 0,-1-2 1,-3 1-1,-4 0 0,-14 4 0,17-5 1,-17 5-1,0 0 0,0 0 0,0 0 0,0 0 0,0 0-1,0 0 1,0 0-1,0 0 0,0 0-1,0 0-1,0 0-3,0 0-4,0 0-9,0 0-14,-12-22-2,11 9 2</inkml:trace>
  <inkml:trace contextRef="#ctx0" brushRef="#br0" timeOffset="1233">1603 407 20,'0'0'18,"0"0"-3,0 0 0,-13-14-3,13 14-1,0 0-2,0 0-3,0 0 0,-7 17-1,7-17 0,-5 22-1,2-11 0,4 6-1,-3-3-1,6 2 1,-2 0-1,3-1-1,2-2 0,2 2 1,0 1-2,2-1 1,1 0 0,2 2 0,3 1-1,2 0 1,3 1-1,0 0 0,1 0 0,1-1 0,1 0 0,0-3 0,0-1 0,-3-1 0,-4-1 0,1-2 0,-5-1 0,0 0 0,-14-9 0,21 18 1,-21-18-1,14 16 0,-14-16 0,5 17 1,-5-17-1,3 14 0,-3-14 1,-2 12 0,2-12-1,0 0 1,-9 14-1,9-14 1,0 0-1,-9 12 1,9-12-1,0 0 1,-7 16-1,7-16 0,-8 14 1,8-14-1,-13 18 0,13-18 0,-15 22 0,6-10 1,-3 2-1,-2 3 0,1 1 0,-1 1 0,0 3 0,-2-2 0,1 2 0,-2 0 0,1 0 0,0-1 0,1 0 0,-1-3 0,2-2-1,3-2 1,2-2 1,9-12-2,-16 16 0,16-16 0,0 0 0,0 0-1,0 0-1,0 0-1,0 0-3,0 0-6,0 0-7,0 0-14,0 0 2,17-1 0</inkml:trace>
  <inkml:trace contextRef="#ctx0" brushRef="#br0" timeOffset="2808">2097 208 7,'0'0'13,"0"0"0,0 0-1,0 0-1,0 0 0,0 0-1,0 0 0,-3 16-2,3-16-1,-5 20-2,5-20 0,-5 26-1,0-12 0,4 7 0,-4-2-2,3 5 1,-3 2-1,4 5 0,-3 2-1,1 3 1,-3 2-1,2 3 0,0 0 0,0 2 1,-1 0-2,0 0 1,0-1 0,1 1 0,0-1 0,3-1-1,0 0 0,1 0 1,-2-4-1,2 0 0,3 0 0,-2-1 0,2-2 0,1-1 0,-2-1 2,0-1-3,-1 0 2,-1-2-1,0-2 0,0-3 0,1-2 1,-1-4-2,-2-4 1,2-14 0,-2 19-1,2-19 1,0 0-2,0 0 0,0 0-3,0 0-4,5-18-6,-3 2-16,3-9-2,8 0 1</inkml:trace>
  <inkml:trace contextRef="#ctx0" brushRef="#br0" timeOffset="3869">2133 221 8,'0'0'14,"0"0"-1,0 0 0,0 0-1,0 0-1,-8 11 0,8-11-1,0 0-2,0 0-1,0 0-2,0 0 0,0 0-1,0 0 1,0 0-1,0 0-1,0 0 0,0 0 0,0 0 0,0 0-1,13-3 0,-13 3-1,15-8 1,-3 2-1,6-1 0,1-1 1,8 0-1,3 1 0,1-1 0,5 2 0,0 1 0,5 1-1,5 0 0,2 1 0,7 1-1,-1-2 1,6 0 0,1-1-1,-1-1 1,6-1 1,1 1-1,-3-3 1,1 2-1,7 1 1,-5 0-1,1 2 1,3-1-1,-7 0-1,1 1 0,-1 0 0,-5-1 1,-2-2 1,-3 0-2,-14-1 1,-40 8 1,82-14 0,-82 14 0,59-13 1,-59 13-1,0 0-1,0 0 1,63-8 0,-63 8-1,0 0-1,0 0 1,0 0 0,0 0 0,0 0 0,0 0 0,0 0 0,0 0 0,0 0 0,0 0 0,0 0 0,0 0-1,0 0 1,0 0 0,54 34 0,-54-34 0,0 0 0,0 0 0,0 0 0,0 0 0,0 0 0,0 0 0,0 0 0,0 0 0,0 0 0,0 0 0,0 0 0,38 60 1,-38-60-1,0 0 0,-2 75 0,2-75 1,-4 66-1,4-66 0,-5 72 0,5-72 1,-3 81-1,3-81 0,-6 82 1,6-82-1,-7 86 0,7-86 1,-9 88-1,9-88 0,-12 87 0,12-87 0,-12 93-1,12-93 1,-12 90-1,12-90 1,-7 85-1,7-85 0,-5 81 0,5-81 1,-9 70-1,9-70 1,-6 55-1,6-55 1,0 0 0,-7 63 0,7-63 1,0 0-2,0 0 2,0 59-1,0-59 0,0 0 0,-7 52 0,7-52 0,0 0 0,-4 59 0,4-59 0,0 0 1,-6 56-1,6-56 0,0 0 0,0 0 0,0 0 1,-1 55-1,1-55 0,0 0 0,0 0 1,0 0-1,0 0 0,0 0 0,0 0 0,0 0 0,0 0 0,0 0 0,0 0 0,0 0 0,0 0 0,0 0 0,0 0 0,0 0 0,0 0 0,0 0 0,0 0 0,0 0 1,0 0-1,0 0 0,-27 19-2,27-19 0,-21 2 1,8-1-1,13-1 2,0 0-2,-12 5 0,12-5 0,-18 5 2,3-4 1,15-1-1,-15 3 1,-8 0-3,11-2 3,12-1-1,-31 0 1,10 2 0,-1 1-1,-3 0 1,-2 0-1,-4 1 1,-5 0 0,4 1-1,4-1 1,4-1-1,3-3 1,-5-2 0,1 1-1,1-2 1,-4-2-1,0-1 1,1-2-1,0-1 1,0 2-1,4-2 1,-3 0-1,5-1 1,-4 3-2,0-2 1,5 3 1,-9 1-2,0 1 0,-2 1 0,-1 2 0,-1 1 0,3-1 2,-5 2-2,-1 2 0,5-3 1,7 0 1,0 0-1,0-3 1,3 0 0,1 1-1,4-2 1,-2-1-1,1-1 1,-1-2-1,4 1 0,-7 0 0,-1-2 1,3 1-1,-7-1 0,6 3 0,-2-1 0,1 2 0,-4 1 0,1 1 0,3 1 0,0 1 0,4 0 0,3 1 0,1 0 0,-1 0 1,14 0-1,-15-1 0,15 1 0,0 0 0,-16-3 0,16 3 0,-14 0-1,14 0 1,-11 1 0,11-1-1,-18 3 0,18-3 0,0 0 1,0 0-1,0 0 2,-13 2-2,13-2 0,0 0 1,0 0 0,0 0 0,-12 7-1,12-7 1,-13 5-1,13-5 1,-15 8 0,15-8 0,-16 7 0,16-7 0,0 0 0,-16 8 0,16-8 0,0 0 0,0 0 0,-13 1 0,13-1 0,0 0 0,0 0 0,0 0-1,0 0 1,0 0 0,0 0 0,0 0-1,0 0-1,-10-11 1,10 11-2,0 0-1,0 0 0,0 0-2,0 0-5,-2-12-8,2 12-15,2-13 1,-2 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2-27T08:44:08.851"/>
    </inkml:context>
    <inkml:brush xml:id="br0">
      <inkml:brushProperty name="width" value="0.07056" units="cm"/>
      <inkml:brushProperty name="height" value="0.03528" units="cm"/>
      <inkml:brushProperty name="color" value="#548DD4"/>
      <inkml:brushProperty name="fitToCurve" value="1"/>
      <inkml:brushProperty name="ignorePressure" value="1"/>
    </inkml:brush>
  </inkml:definitions>
  <inkml:trace contextRef="#ctx0" brushRef="#br0">113 309 21,'0'0'20,"-12"6"-1,12-6-4,-10 20-1,7 0-4,-4 4-3,3 9-1,-5 5-2,3 4-1,-5 1-2,1-1 0,3-3-1,-1-4 2,-1-10 0,6-5 2,3-20 0,-7 17 1,7-17 0,0 0-1,-8-21 0,10 7-1,-5-8 0,6-1-2,-2-4 0,4-3-1,3 0 0,1-2 0,2 1 0,2 1 1,4 2 0,-4 1-1,1 1 1,-2 4-1,-2 2 1,4 4 0,-6 3-1,-8 13-1,14-15 1,-14 15-1,0 0 1,13 22 0,-8-2-1,-1 9 1,0 4 0,-1 5 0,0 3 0,1 2 0,-1 1 0,-2-3 0,2-2 0,-2-6-1,2-3 1,-2-3-1,-2-4-1,-2-9-1,4-1-1,-1-13-4,0 0-7,0 0-17,0 0-2,-7-23 0</inkml:trace>
  <inkml:trace contextRef="#ctx0" brushRef="#br0" timeOffset="780">337 739 24,'0'0'24,"0"0"-3,0 0-2,0 0-5,17-12-1,-8-3-2,6 3-2,-4-10-1,11 3-2,-10-8 0,5 5-3,0-7 1,2 4-2,-10-6 1,5 3 0,-4-1-2,-5 3 0,-1 0 0,-1 2-1,-4 2 1,-1 5-1,-1 3 0,-9 2-1,1 5 1,-5 6 0,-4 4 0,2 3-1,0 3 1,-3 4-1,2 3 1,2 2-1,-1 2 1,6 1 0,4 1-2,1 1 2,3 3 0,1 1 0,-1 2-1,1 0 2,4 2-2,5 0 1,3-1 0,9 0 0,4-6-1,3-4 1,8-6 0,7-6-1,-1-7 1,2-5 0,3-2-1,-5-6 1,-6 0 0,-4 2-1,-6 1-1,-7 0 0,-3 8-3,-13 1-1,0 0-5,-5 14-7,-3-3-12,-10 4-6,0-2 2</inkml:trace>
  <inkml:trace contextRef="#ctx0" brushRef="#br0" timeOffset="1575">695 504 7,'0'0'28,"0"0"-7,0 0-2,0 0-4,0 0-4,0 0-2,0 0-2,0 0-1,0 0-1,11 11-1,0 2 0,1-1-2,10 5 1,-7 0-2,9-1 1,1 1-1,2 0 1,2-3-1,2-2 0,-8-2 1,-5-2-3,5-2 2,-7-1-1,-5 1-2,-11-6 0,17 10-1,-17-10-1,0 0-4,0 0-6,0 0-10,0 0-9,0 0 1</inkml:trace>
  <inkml:trace contextRef="#ctx0" brushRef="#br0" timeOffset="1996">943 441 8,'12'-4'30,"-12"4"0,0 0-6,0 0-6,0 20-6,0-20-3,-16 20-2,4-9-2,-2 10-1,3-3 0,-4 8-2,-5-2 0,4 6-1,-2 0 0,2 2-1,0 2 0,5-1 1,-6 0-1,5-4 0,2 0 0,0-5 0,2-3-1,0-7-1,5-2 0,3-12-1,0 0-2,0 0-6,10-17-11,1-2-14,7-10 4,-4 1-2</inkml:trace>
  <inkml:trace contextRef="#ctx0" brushRef="#br0" timeOffset="2449">1175 0 13,'15'-8'20,"-15"8"-1,0 0-2,0 0-1,3 15-3,-3-15-1,0 16-1,0-16-2,6 31-1,-3-11-2,2 10-1,-4 1-1,5 9 0,-5 3-2,0 7 1,-5 1-2,0 2 1,-3 1-1,3-1 0,-3-4-1,0-3 1,2-5-2,2-5 1,-1-6-1,0-6 0,4-4-1,-1-6 0,1-3 0,0-11-2,6 13-1,-6-13-5,0 0-5,0 0-13,0 0-7,0 0 2</inkml:trace>
  <inkml:trace contextRef="#ctx0" brushRef="#br0" timeOffset="2854">1064 453 22,'0'0'30,"13"8"-9,-13-8 0,0 0-5,0 0-2,0 0-2,0 0-2,13 2-1,2-2-2,-15 0-2,27-6-1,-12 1-2,1 3-1,8-2-1,-8 1 0,4-1-1,-5-1 0,-1 1-1,0-4-4,8 8-4,-6-10-14,-16 10-12,14-9-1,-14 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2-27T08:44:39.942"/>
    </inkml:context>
    <inkml:brush xml:id="br0">
      <inkml:brushProperty name="width" value="0.07056" units="cm"/>
      <inkml:brushProperty name="height" value="0.03528" units="cm"/>
      <inkml:brushProperty name="color" value="#953734"/>
      <inkml:brushProperty name="fitToCurve" value="1"/>
      <inkml:brushProperty name="ignorePressure" value="1"/>
    </inkml:brush>
  </inkml:definitions>
  <inkml:trace contextRef="#ctx0" brushRef="#br0">60 562 23,'0'0'17,"-11"-3"-2,11 3-2,-13-1-4,13 1 1,-12 0-3,12 0-1,-11 2 0,11-2 0,0 0 0,0 0-1,-13 3 0,13-3-1,0 0-1,0 0 0,0 0-1,11-1 0,-11 1-1,17-2 0,-4 1 0,3 1 0,4 0-1,6 0 1,1 1-1,3 1 1,2 0-1,0-1 0,3 2 1,1-1-1,-2 1 0,1-1 1,-1 1-1,0 1 0,1 0 1,1 1-1,1 0 0,2 0 1,0 1-1,0 1 0,-2-2 0,2 0 1,-3 0-1,-1-1 0,-3-2 1,-1-1-1,-2-1 0,-2-1 1,-1-1-1,-1-2 1,0-1-1,0-2 0,-2 1 1,3-2-1,-2 2 0,1 0 0,1-1 1,0 1-1,-1 1 1,1 1-1,0 0 1,-2 1-1,-3 1 1,-3 0 0,-1-1-1,-4 3 1,-13 0 0,19 0 0,-19 0-1,0 0 1,13 3 0,-13-3-1,0 0 1,0 0 1,13 6-2,-13-6 1,0 0-1,0 0 1,12 3-1,-12-3 0,0 0 1,0 0-1,0 0 0,0 0 1,0 0-1,0 0 0,0 0 0,0 0-1,0 0 0,0 0-1,0 0-2,0 0-1,0 0-4,1-14-6,-1 14-5,0 0-7,6-17-8,-6 17 1</inkml:trace>
  <inkml:trace contextRef="#ctx0" brushRef="#br0" timeOffset="1435">1515 123 20,'0'0'18,"-15"-6"-1,15 6 0,-14-9-2,14 9-3,0 0-2,-20-14-2,20 14-1,0 0-1,0 0-1,0 0 0,0 0-1,-12-8-1,12 8 0,0 0 0,0 0-1,0 0 0,0 0 0,0 0-1,0 0 0,15 13 0,-15-13-1,25 21 0,-7-4 1,5 3-1,4 3 0,4 4 1,1-3-1,3 1 0,1 2 0,1-3 0,1 1 1,-2-1-1,0-2 0,-2 0 0,-2 0 0,-5-3 0,-2-1 0,-6-3 0,-2-1 0,-4-3 0,-13-11 1,16 16-1,-16-16 0,0 0 0,8 11 1,-8-11-1,0 0 1,0 0-1,0 0 2,0 0-2,0 0 0,0 0 1,-13 5-1,13-5 0,-11 8 0,11-8 0,-15 10 0,15-10 0,-14 10 0,14-10 0,-15 11 0,15-11 0,-14 16 0,14-16-1,-16 20 1,6-6 0,-1 4 0,0 2 0,-2 3 0,-1 1 0,-2 2 0,-1 1 0,-1 1 0,0 0 0,2-1 0,-1-2 1,1-1-1,3 0 0,0 0 0,3-1 0,0 1 0,1-2 0,1 1 0,2-1 0,0-3 0,1-1 0,3-1 0,-1-2 0,2-2 0,1-13 0,0 17 0,0-17 0,0 12 0,0-12 0,0 0-1,0 0 1,0 0-3,0 0 2,0 0-1,0 0-1,0 0-2,0 0-3,0 0-5,19-5-9,-19 5-13,12-9 1,-12 9 1</inkml:trace>
  <inkml:trace contextRef="#ctx0" brushRef="#br0" timeOffset="4165">3296 284 7,'0'0'12,"-25"-4"1,11 2-1,1 4 0,-4-2 0,4 4-1,-4-4-1,6 5-1,-3-5-2,14 0-1,-17 5 0,17-5-2,0 0 0,0 0 0,-13 4-1,13-4 0,0 0 0,0 0-1,0 0-1,15-5 0,-15 5 0,24-6-1,-8 0 1,5 1 0,4-1-1,6 0 1,3-2 0,6-1-1,3 0 1,3-1-1,2 0 1,4 0-1,2-2 0,3 2 0,0 3 0,2-1 0,3 1 0,1-1 0,3 2 1,-2 0-1,3 0 0,0-1 0,1-4 1,-3 1-1,0 0 1,-5-1-1,2-1 0,-4 0 0,-1 1 0,-4 1 0,-2 3 0,-2 0 0,-3 4 0,-3 0 0,-5 3 0,-2 0 0,-4 1 0,-5 2 0,-2-1 0,-4 1 0,-5 1 0,-2-3 0,-14-1 0,20 4 0,-20-4 0,0 0 0,11 6 0,-11-6 0,0 0 0,0 0 0,0 0 1,0 0-1,0 0 0,0 0 1,0 0-1,0 0 0,0 0 0,0 0 1,0 0-1,0 0 1,0 0-1,0 0 0,0 0 0,0 0 0,0 0 0,0 0 0,0 0 0,0 0 0,0 0 0,0 0 0,0 0 0,2 12 0,-2-12 0,0 0 1,-2 12-1,1 0 0,0 4 0,0 7 0,-2 6 1,0 5-1,1 8 0,-1 6 0,2 3 0,1 2 0,-1-1 0,1-1 0,0-5 0,4 0 0,-3-2 1,1-5-1,0-4 0,0 2 0,1 0 0,-1 1 0,5 1 1,-2-2-1,3 0 1,1 2-1,-1 1 1,-1-6 0,2-1-1,-2-4 1,-3-2-1,-2-3 0,0-3 1,-4-2 0,1-4-1,-2-1 1,0-2-1,-1-1 0,4-11 1,-8 18-1,8-18 0,-8 15 0,8-15 0,-5 13 0,5-13-1,-8 11 1,8-11-1,0 0 1,-6 13 0,6-13 0,0 0 0,0 0-1,-1 14 2,1-14-1,0 0 0,1 15-1,-1-15 2,6 11-1,-6-11 0,0 0 0,0 14 0,0-14 1,0 0-1,0 0 0,0 0 0,0 0 0,0 0 0,0 0 1,0 0-1,0 0 0,0 0 0,0 0 0,0 0 0,0 0 0,0 0 0,0 0 0,0 0 0,0 0 0,0 0 0,0 0 0,2 12 0,-2-12 0,0 0 0,0 0 0,0 0-1,0 0 1,1 11 1,-1-11-1,0 0 0,0 0 2,0 0-2,0 0 0,0 0 1,0 0-1,0 0 0,0 0 0,0 0 0,-13 8 0,13-8-1,0 0 1,-14-4-2,14 4 2,-16-3 0,16 3 0,-11-2 0,11 2 0,-13-1 0,13 1 0,-12-3-1,12 3 1,0 0 0,0 0 0,-11-2 0,11 2 0,0 0-1,0 0 1,0 0 0,0 0-1,0 0 1,0 0 0,0 0 0,0 0 0,0 0 0,0 0 0,0 0 0,0 0 0,0 0 0,0 0 0,0 0 0,0 0 1,0 0-1,0 0 0,0 0-1,0 0 1,0 0 0,0 0 0,0 0 0,0 0 0,0 0 0,0 0 0,0 0 0,0 0 0,0 0 0,0 0 0,0 0-1,0 0 1,0 0-1,2-12 0,-2 12 0,0 0-2,0 0-1,0 0-3,0 0-3,0 0-8,0 0-11,0 0-6,0 0 1</inkml:trace>
  <inkml:trace contextRef="#ctx0" brushRef="#br0" timeOffset="6645">4741 1486 9,'0'0'18,"0"0"-2,0 0-2,0 0-1,0 0-1,-3-12-2,3 12-3,0 0 0,0 0-2,-17-6-2,17 6 0,-18-5-1,6 2 0,-5 0-1,1-1 0,-5-2 1,2 2-1,-6-3 1,-1 2 0,-2-1 0,-2 1-1,-3-1 1,-2 2-1,-6 1 0,-1 2-1,0 1 0,0 1 0,0 0 0,3 1 0,2 0-1,4 1 1,3-3 1,1 1-1,2-1 0,-1 0 0,-2 0 0,-2 1 0,-4 2 0,-5 2 0,-1 1 0,-3 3 0,1 0 0,0 2-1,3 1 1,2-1 0,5 1 0,1-3 1,8-2-1,-1 0 0,3 0 0,1-3 1,1 1-1,2-1 0,-1 1 0,5-1 0,-3 1 0,4 0-1,2-3 1,12-2 0,-19 7-1,19-7 1,-12 5 0,12-5 0,0 0 0,0 0 0,0 0 0,0 0 0,0 0 0,0 0 0,0 0-1,0 0 1,0 0 0,0 0 0,0 0-1,0 0 1,0 0-1,0 0-1,0 0 0,0 0-2,0 0-5,0 0-8,4-18-11,-4 18-3,8-23 1</inkml:trace>
  <inkml:trace contextRef="#ctx0" brushRef="#br0" timeOffset="8408">3092 659 17,'0'0'13,"0"0"-1,0 0 1,10-15-1,-10 15 0,0 0-2,0 0-2,0 0-2,0 0-1,6-13-1,-6 13 0,0 0 0,0 0 0,2-11-1,-2 11 1,0 0-2,0 0 1,0 0-1,0 0 0,0 0-1,0 0 0,0 0 0,0 0 0,0 0 0,-3 18 0,3-18-1,1 26 1,-1-7 0,0 5 0,-1 6 0,2 1 0,-1 5 0,-1 3-1,0 3 1,0 0-1,-1 2 0,1-3 1,0-1-1,2 0 0,-1-1 0,3-5 0,-2 0 0,4-6 1,-1-3-1,1-2 0,2-2 0,-1-2 0,0-4 0,2-1 0,-1-2 0,-2 0 0,0-1 0,-5-11 0,8 21 1,-8-21-1,5 17 0,-5-17 0,1 16 0,-1-16 0,0 12 0,0-12 0,-1 13 0,1-13 0,0 0-1,-4 11 0,4-11 0,0 0-1,0 0-3,0 0-6,0 0-12,0 0-12,9-16 2,-9 16-1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2-27T08:44:53.638"/>
    </inkml:context>
    <inkml:brush xml:id="br0">
      <inkml:brushProperty name="width" value="0.07056" units="cm"/>
      <inkml:brushProperty name="height" value="0.03528" units="cm"/>
      <inkml:brushProperty name="color" value="#953734"/>
      <inkml:brushProperty name="fitToCurve" value="1"/>
      <inkml:brushProperty name="ignorePressure" value="1"/>
    </inkml:brush>
  </inkml:definitions>
  <inkml:trace contextRef="#ctx0" brushRef="#br0">13 556 18,'-13'0'13,"13"0"-3,0 0-2,0 0-1,0 0 0,0 0 0,0 0 0,0 0 1,0 0-1,0 0-1,12 6 0,-12-6-1,19 1 0,-6 0-1,0-3 0,3 1-1,1-2 0,4 2-1,2-2-1,5 1 1,2-1-1,3 2-1,6-2 1,1 2-1,5-2 1,0 2-1,1 0 0,-1 0 0,-1 1 0,-3 1 0,-2 1 1,-2 1-1,-3 1 0,-3 0 0,-3 0 0,-2-1 0,-3 1 0,0-1 0,0 1 0,-1-3 0,0 0 0,0-2 1,-2-2-1,4-1 0,-1-1 0,0-1 1,0 0-1,-1-1 0,1 1 0,0 1 0,1 1 1,-4 1-1,1 2 1,-3 2-1,-4 2 1,1 1-1,-3-1 0,-12-3 1,17 12-1,-17-12 0,13 14 0,-13-14 0,10 12 0,-10-12 1,0 0-1,10 11 0,-10-11 0,0 0 1,0 0-1,13 4 0,-13-4 1,0 0-1,0 0 0,13-3-1,-13 3 1,0 0-1,15-2 0,-15 2-1,13-3-2,-13 3-4,16-5-12,-16 5-13,16-6 0,-3 2 2</inkml:trace>
  <inkml:trace contextRef="#ctx0" brushRef="#br0" timeOffset="1295">1313 96 13,'0'0'15,"-13"-14"-1,13 14-2,-17-12-1,17 12-2,-18-11-1,7 6 0,11 5-2,-18-2-1,18 2 0,-16 3-1,16-3 0,0 0-1,-10 15 1,10-15-2,5 12 1,-5-12-1,17 18-1,-3-6 1,8 2-1,4 1 0,5 6 0,1-1 0,5 3-1,3 2 0,1 0 1,-1 0-1,-1-3 1,-2-3-1,-1-1 0,-4-4 0,-3-3 1,-6 0-1,-4-5 1,-2 2-1,-6-3 1,-11-5 0,10 14-2,-10-14 1,-2 17 0,2-17 0,-11 15 0,11-15 0,-17 17-1,4-8 1,0 0 1,0 0-1,-1 2 1,-1 1-1,1 2 0,-3 3 0,3 1 0,-2 2 0,1 2 0,1 2 0,-1 2 0,3 2 0,-1-1 0,1 2 0,-1 1 0,0-1-1,0 0 1,1-1 0,-3-4-1,1 1 0,0-4 0,0-1 0,1-5-1,3-1-1,10-14-3,-14 18-3,14-18-8,0 0-13,0 0-1,0 0 0</inkml:trace>
  <inkml:trace contextRef="#ctx0" brushRef="#br0" timeOffset="2684">3012 54 7,'0'0'26,"-16"4"-10,16-4-1,0 0-4,-13-4-3,13 4 0,0 0-2,11 3-1,-11-3 0,24 1-1,-9-2 0,9 2 0,1-2-1,7 1 0,-1-3 0,6 3-2,1-2 0,3 0 0,1 2 0,3 2-1,2-1 1,3 0-1,5 0 0,3 1 0,4 0 0,4 1 0,2-3 0,1 0 0,1-1 0,-4-1 0,-5 0 1,0 0-1,-7 0 1,-6-2-1,-5 1 1,-3 1-1,-5-1 0,-3 2 1,-5-2-1,-5 2-1,-3 0 1,-3 1 0,-3 0 1,-13 0-1,18-1 0,-18 1 0,0 0 0,0 0 0,11 0 1,-11 0-1,0 0 0,12-3 1,-12 3-1,17-6 1,-17 6-1,23-9 0,-10 5 1,-2-1-1,-11 5 0,20-7 0,-20 7 0,0 0 0,13 0 0,-13 0 0,0 0 0,0 0 0,0 12 0,0-12 0,0 0 0,0 0 0,0 11 0,0-11-1,0 0-1,0 0-2,0 0 0,0 0-1,0 0-1,0 0 1,0 0 0,0 0 1,0 0 2,5 12 1,-5-12 1,0 0 1,0 0 0,0 0 0,-13 6 1,13-6 0,0 0 0,0 0 0,0 0 0,0 0 1,-8 14-1,8-14 1,3 13-1,-1-1 0,-2-12-1,4 25 0,0-7 0,0 5 0,0 1 0,1 2 0,-1 4-1,-2-1 0,2 5 1,-1-1-2,-3-1 1,2-2 0,0-2 0,-1-4-1,0-1 1,-1-2-1,1-4 1,1-3 0,-1 0 0,0-3 0,1 1 0,0-1 0,-2-11 0,5 22 0,-2-9 0,-2 0 0,2-2 0,1 1 0,-2-1 0,-2-11 0,4 20 0,-4-20 0,1 14 0,-1-14 0,0 0 0,2 15 0,-2-15 0,0 12 0,0-12 0,0 14-1,0-14 1,1 19 0,-1-19 0,3 18 0,-3-18 0,1 19 0,-1-19 1,1 18-1,-1-18 0,0 17 0,0-17 0,-1 19 0,2-6 0,-1 0 0,1 2 0,1 3 0,-1-1 0,3 1 1,-2 0-1,4-2 0,-5-3 1,1-1 0,-2-12 0,4 14 0,-4-14 0,0 0 0,0 0 0,0 0 0,0 0 0,0 0-1,0 0 1,0 0-1,0 0 1,0 0-1,-11 5 0,11-5 0,0 0 1,-17-4-1,17 4 0,-13-3 0,13 3 0,-14-2 0,14 2 0,-13-3 0,13 3 0,-15-2 0,15 2 0,-18 0-1,18 0 1,-24 4 0,10-2 0,-3 1 0,-2 1 0,0-1 0,-3 3 0,0-3 0,-1 3 0,-2-1 0,-2 0 0,-1 0 1,0 1-1,-3 0-1,-3-1 1,1 0 0,-2 0 1,-1-1-1,-1 0 0,-1-1 0,-1 0 0,0 1 0,-1-2 0,0 2 0,-2 0 0,-2-1 1,1 1-1,0-2 0,0-1 0,1 2 0,0-2 0,0 0 0,1 1 0,0-2 0,1 2 0,0 0 0,2 0 0,1 1 0,2-1 0,2 3 0,1-1 0,1 0 0,0 1 0,-4 0 0,0 2 0,1-1 0,-5 1 0,0-1 0,1 0 1,-1 1-1,2-3 1,3 1-1,2-1 1,3-2-1,-1 3 1,5-2-2,1 2 2,1 1-2,1 1 1,3-1-1,1-1 1,2 2 0,1-5 0,-2 4 0,5-5 0,12-1 0,-20 2 1,20-2-1,-16 0 1,16 0 0,0 0-1,-11-2 0,11 2 0,0 0 0,0 0 0,0 0 0,0 0 0,0 0 0,0 0 0,0 0 0,0 0 0,0 0 0,0 0 0,0 0 0,0 0 0,0 0 1,0 0-1,0 0 0,0 0 0,0 0 0,1-12 1,-1 12-1,0-14-1,0 14 2,0-20-2,0 7 1,0-3 0,-1 2 0,-1-2-1,1-4 1,0-3 0,0-4 0,-1-2 0,1-6 0,0-3 0,1-3-1,0-1 1,1-3 0,-1 1 0,0-1 0,0 3 0,-1 2 0,-1 3 0,0 2 0,-1 2 0,-1 2 0,2-1 0,-2 0 1,3 1-1,-2 2 1,2-2-1,1-1 0,0 0 1,0 1-1,0 4 1,0 2-1,-1 1 0,1 3 0,-2 3 0,1 2 0,0 5 0,1 11 0,-3-19 1,3 19-1,0-13 0,0 13 0,0 0 0,1-12-1,-1 12 1,0 0 0,0 0 0,0 0 0,0 0 0,7 13 0,-7-13-1,4 14 1,-4-14 0,2 15 0,-2-15 0,5 15 0,-5-15-1,4 15 0,-4-15 0,4 14 0,-4-14-2,3 15 0,-3-15-3,4 13-2,5-1-3,-9-12-8,0 0-13,12 11 0,-12-11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02-27T08:45:03.825"/>
    </inkml:context>
    <inkml:brush xml:id="br0">
      <inkml:brushProperty name="width" value="0.07056" units="cm"/>
      <inkml:brushProperty name="height" value="0.03528" units="cm"/>
      <inkml:brushProperty name="color" value="#953734"/>
      <inkml:brushProperty name="fitToCurve" value="1"/>
      <inkml:brushProperty name="ignorePressure" value="1"/>
    </inkml:brush>
  </inkml:definitions>
  <inkml:trace contextRef="#ctx0" brushRef="#br0">112 511 13,'-18'5'14,"3"2"0,-2-2-2,4 3 1,-5-4-2,18-4 1,-19 11-3,19-11-2,-12 10 0,12-10-1,0 0-1,4 11 0,-4-11-1,17 3-1,-17-3 0,28 0 0,-9-1-1,8 1 0,2-3-1,3 2 0,3-3 0,2 2 0,4 0-1,3 1 1,1-2-1,0-1 0,3 1 0,-1 1 0,-1-1 0,-1 1 0,-1-1 0,-3-1 0,-1 3 0,-1-2 0,-2 1 0,4-2 0,2-2 1,-1 0-1,2-3 1,5-3 0,0-1 0,3 0-1,-1 0 1,-6 0 0,-1 1 0,0 3 0,-5 1 0,-5 3-1,-1 2 1,-8 3 0,-3 2-1,-4 0 1,-3 2-1,-4 1 1,-11-5-1,14 11 1,-14-11 0,4 12-1,-4-12 1,0 0-1,2 14 1,-2-14-1,0 0 1,0 0-1,1 13 0,-1-13-1,0 0 0,0 0-1,0 0-2,0 0-4,0 0-6,-20-8-12,6 2-10,0-1 1,-4-6 1</inkml:trace>
  <inkml:trace contextRef="#ctx0" brushRef="#br0" timeOffset="843">992 12 31,'0'0'23,"0"0"-3,-5-12-3,5 12-6,0 0-1,0 0-2,0 0-2,0 0 0,3 13-1,1-1 0,-4-12-1,9 29 0,-3-10-1,3 3 0,-1-1 0,2 4-2,1-3 1,3 1-1,1 0-1,2-1 1,4-3-1,0 2 1,7-1-1,1-1 0,3-2 0,2 2 0,-1-4 0,0-1 0,-2 0 0,-3-1 0,-1 0 0,-4 1 0,-2 2 0,-4-1 0,-3 1 0,-3-1 0,-4-1 0,-2-1 1,-5-13-1,5 18 1,-5-18-1,0 12 1,0-12-1,0 0 2,0 0-2,0 0 1,0 0-1,-8 13 0,8-13 0,0 0 1,0 0-1,-13 14 0,13-14 1,-15 13-1,15-13 1,-19 16-1,7-9 0,-1 5 1,-1-1-2,1 2 2,0-2-2,0 2 1,-1-1 0,1 1 0,-2 0 1,-1 0-1,3-1 1,-2 0-1,-2 1 1,3-2-1,0 0 0,-2 1 1,2-2-1,0-1 0,1-1 0,13-8 0,-17 10 0,17-10 0,0 0 0,-14 7 0,14-7-1,0 0 1,0 0 0,0 0 0,0 0 0,0 0-1,0 0 1,0 0 0,0 0 0,0 0-1,0 0 1,0 0-1,0 0-1,0 0 0,0 0-3,0 0 0,0 0-5,0 0-8,0 0-16,0 0-2,13-13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110389C-9CE4-4D63-98C7-F2EB6A1DAB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19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F1A83-FDFB-462A-B628-DF2555D642F8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E2C4-BE74-41E9-9A18-485690B545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435EE-09F9-434D-8675-3E202B7691E1}" type="slidenum">
              <a:rPr lang="en-AU" smtClean="0"/>
              <a:pPr/>
              <a:t>2</a:t>
            </a:fld>
            <a:endParaRPr lang="en-A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9A0B1-BAC7-434F-8690-57DB34156DCF}" type="slidenum">
              <a:rPr lang="en-AU" smtClean="0"/>
              <a:pPr/>
              <a:t>3</a:t>
            </a:fld>
            <a:endParaRPr lang="en-A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CC30E-16B9-4B75-A062-7FADB6E02EBA}" type="slidenum">
              <a:rPr lang="en-AU" smtClean="0"/>
              <a:pPr/>
              <a:t>4</a:t>
            </a:fld>
            <a:endParaRPr lang="en-A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D24B-2991-4A9F-8528-B400C4C8A1B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D24B-2991-4A9F-8528-B400C4C8A1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E2C4-BE74-41E9-9A18-485690B545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7B880-6C14-4FB8-A122-CED845213FD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1DC7-1E34-483A-93D4-EAB5F9E403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9C316-00E0-4F9B-A884-66E6CD450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3E05-FB83-4453-9750-8537AB7BAD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F94F-808B-4483-8213-E66C4B1B01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BF07-8928-4B60-9F68-22036C5077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0FAC-3DE9-43B3-A7F0-5DC42182BE2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6E17-4BD8-4842-817D-5A1AA32897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0261-D822-4210-837B-4EB4843BB3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6FBB-AEC5-4ED9-820D-B452DB2BD0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F602-ECC3-4862-A373-1B8C7BC5F9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E7FB-46D9-458B-8C6C-FE3A50D51C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A6663A-0995-4B0D-915B-B318024FBD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04788" y="601663"/>
            <a:ext cx="57150" cy="76993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" y="279"/>
              </a:cxn>
              <a:cxn ang="0">
                <a:pos x="11" y="485"/>
              </a:cxn>
            </a:cxnLst>
            <a:rect l="0" t="0" r="r" b="b"/>
            <a:pathLst>
              <a:path w="36" h="485">
                <a:moveTo>
                  <a:pt x="36" y="0"/>
                </a:moveTo>
                <a:cubicBezTo>
                  <a:pt x="0" y="87"/>
                  <a:pt x="12" y="186"/>
                  <a:pt x="3" y="279"/>
                </a:cubicBezTo>
                <a:cubicBezTo>
                  <a:pt x="6" y="348"/>
                  <a:pt x="11" y="485"/>
                  <a:pt x="11" y="485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182563" y="1670050"/>
            <a:ext cx="195262" cy="280988"/>
          </a:xfrm>
          <a:custGeom>
            <a:avLst/>
            <a:gdLst/>
            <a:ahLst/>
            <a:cxnLst>
              <a:cxn ang="0">
                <a:pos x="115" y="75"/>
              </a:cxn>
              <a:cxn ang="0">
                <a:pos x="58" y="18"/>
              </a:cxn>
              <a:cxn ang="0">
                <a:pos x="0" y="100"/>
              </a:cxn>
              <a:cxn ang="0">
                <a:pos x="82" y="166"/>
              </a:cxn>
              <a:cxn ang="0">
                <a:pos x="91" y="42"/>
              </a:cxn>
              <a:cxn ang="0">
                <a:pos x="41" y="59"/>
              </a:cxn>
            </a:cxnLst>
            <a:rect l="0" t="0" r="r" b="b"/>
            <a:pathLst>
              <a:path w="123" h="177">
                <a:moveTo>
                  <a:pt x="115" y="75"/>
                </a:moveTo>
                <a:cubicBezTo>
                  <a:pt x="96" y="56"/>
                  <a:pt x="81" y="32"/>
                  <a:pt x="58" y="18"/>
                </a:cubicBezTo>
                <a:cubicBezTo>
                  <a:pt x="29" y="0"/>
                  <a:pt x="5" y="85"/>
                  <a:pt x="0" y="100"/>
                </a:cubicBezTo>
                <a:cubicBezTo>
                  <a:pt x="11" y="177"/>
                  <a:pt x="5" y="177"/>
                  <a:pt x="82" y="166"/>
                </a:cubicBezTo>
                <a:cubicBezTo>
                  <a:pt x="122" y="126"/>
                  <a:pt x="123" y="92"/>
                  <a:pt x="91" y="42"/>
                </a:cubicBezTo>
                <a:cubicBezTo>
                  <a:pt x="46" y="52"/>
                  <a:pt x="60" y="42"/>
                  <a:pt x="41" y="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141288" y="2235200"/>
            <a:ext cx="198437" cy="244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10" y="48"/>
              </a:cxn>
              <a:cxn ang="0">
                <a:pos x="76" y="139"/>
              </a:cxn>
              <a:cxn ang="0">
                <a:pos x="125" y="81"/>
              </a:cxn>
              <a:cxn ang="0">
                <a:pos x="108" y="32"/>
              </a:cxn>
              <a:cxn ang="0">
                <a:pos x="59" y="16"/>
              </a:cxn>
              <a:cxn ang="0">
                <a:pos x="34" y="32"/>
              </a:cxn>
              <a:cxn ang="0">
                <a:pos x="26" y="57"/>
              </a:cxn>
            </a:cxnLst>
            <a:rect l="0" t="0" r="r" b="b"/>
            <a:pathLst>
              <a:path w="125" h="154">
                <a:moveTo>
                  <a:pt x="84" y="16"/>
                </a:moveTo>
                <a:cubicBezTo>
                  <a:pt x="31" y="6"/>
                  <a:pt x="26" y="0"/>
                  <a:pt x="10" y="48"/>
                </a:cubicBezTo>
                <a:cubicBezTo>
                  <a:pt x="18" y="125"/>
                  <a:pt x="0" y="154"/>
                  <a:pt x="76" y="139"/>
                </a:cubicBezTo>
                <a:cubicBezTo>
                  <a:pt x="104" y="120"/>
                  <a:pt x="115" y="113"/>
                  <a:pt x="125" y="81"/>
                </a:cubicBezTo>
                <a:cubicBezTo>
                  <a:pt x="119" y="65"/>
                  <a:pt x="124" y="37"/>
                  <a:pt x="108" y="32"/>
                </a:cubicBezTo>
                <a:cubicBezTo>
                  <a:pt x="92" y="27"/>
                  <a:pt x="59" y="16"/>
                  <a:pt x="59" y="16"/>
                </a:cubicBezTo>
                <a:cubicBezTo>
                  <a:pt x="51" y="21"/>
                  <a:pt x="40" y="24"/>
                  <a:pt x="34" y="32"/>
                </a:cubicBezTo>
                <a:cubicBezTo>
                  <a:pt x="29" y="39"/>
                  <a:pt x="26" y="57"/>
                  <a:pt x="26" y="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104775" y="2703513"/>
            <a:ext cx="230188" cy="301625"/>
          </a:xfrm>
          <a:custGeom>
            <a:avLst/>
            <a:gdLst/>
            <a:ahLst/>
            <a:cxnLst>
              <a:cxn ang="0">
                <a:pos x="123" y="66"/>
              </a:cxn>
              <a:cxn ang="0">
                <a:pos x="16" y="50"/>
              </a:cxn>
              <a:cxn ang="0">
                <a:pos x="33" y="190"/>
              </a:cxn>
              <a:cxn ang="0">
                <a:pos x="123" y="148"/>
              </a:cxn>
              <a:cxn ang="0">
                <a:pos x="57" y="58"/>
              </a:cxn>
            </a:cxnLst>
            <a:rect l="0" t="0" r="r" b="b"/>
            <a:pathLst>
              <a:path w="145" h="190">
                <a:moveTo>
                  <a:pt x="123" y="66"/>
                </a:moveTo>
                <a:cubicBezTo>
                  <a:pt x="64" y="15"/>
                  <a:pt x="66" y="0"/>
                  <a:pt x="16" y="50"/>
                </a:cubicBezTo>
                <a:cubicBezTo>
                  <a:pt x="0" y="99"/>
                  <a:pt x="4" y="148"/>
                  <a:pt x="33" y="190"/>
                </a:cubicBezTo>
                <a:cubicBezTo>
                  <a:pt x="85" y="180"/>
                  <a:pt x="84" y="175"/>
                  <a:pt x="123" y="148"/>
                </a:cubicBezTo>
                <a:cubicBezTo>
                  <a:pt x="145" y="83"/>
                  <a:pt x="115" y="58"/>
                  <a:pt x="57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>
            <a:off x="79375" y="3197225"/>
            <a:ext cx="388938" cy="447675"/>
          </a:xfrm>
          <a:custGeom>
            <a:avLst/>
            <a:gdLst/>
            <a:ahLst/>
            <a:cxnLst>
              <a:cxn ang="0">
                <a:pos x="41" y="27"/>
              </a:cxn>
              <a:cxn ang="0">
                <a:pos x="106" y="68"/>
              </a:cxn>
              <a:cxn ang="0">
                <a:pos x="82" y="216"/>
              </a:cxn>
              <a:cxn ang="0">
                <a:pos x="24" y="60"/>
              </a:cxn>
              <a:cxn ang="0">
                <a:pos x="16" y="35"/>
              </a:cxn>
              <a:cxn ang="0">
                <a:pos x="8" y="10"/>
              </a:cxn>
              <a:cxn ang="0">
                <a:pos x="41" y="27"/>
              </a:cxn>
            </a:cxnLst>
            <a:rect l="0" t="0" r="r" b="b"/>
            <a:pathLst>
              <a:path w="174" h="216">
                <a:moveTo>
                  <a:pt x="41" y="27"/>
                </a:moveTo>
                <a:cubicBezTo>
                  <a:pt x="87" y="14"/>
                  <a:pt x="174" y="0"/>
                  <a:pt x="106" y="68"/>
                </a:cubicBezTo>
                <a:cubicBezTo>
                  <a:pt x="101" y="118"/>
                  <a:pt x="97" y="168"/>
                  <a:pt x="82" y="216"/>
                </a:cubicBezTo>
                <a:cubicBezTo>
                  <a:pt x="49" y="183"/>
                  <a:pt x="40" y="106"/>
                  <a:pt x="24" y="60"/>
                </a:cubicBezTo>
                <a:cubicBezTo>
                  <a:pt x="21" y="52"/>
                  <a:pt x="19" y="43"/>
                  <a:pt x="16" y="35"/>
                </a:cubicBezTo>
                <a:cubicBezTo>
                  <a:pt x="13" y="27"/>
                  <a:pt x="0" y="6"/>
                  <a:pt x="8" y="10"/>
                </a:cubicBezTo>
                <a:cubicBezTo>
                  <a:pt x="19" y="16"/>
                  <a:pt x="30" y="21"/>
                  <a:pt x="41" y="27"/>
                </a:cubicBezTo>
                <a:close/>
              </a:path>
            </a:pathLst>
          </a:cu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>
            <a:off x="77788" y="3768725"/>
            <a:ext cx="390525" cy="381000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48" y="21"/>
              </a:cxn>
              <a:cxn ang="0">
                <a:pos x="140" y="45"/>
              </a:cxn>
              <a:cxn ang="0">
                <a:pos x="99" y="202"/>
              </a:cxn>
              <a:cxn ang="0">
                <a:pos x="74" y="210"/>
              </a:cxn>
              <a:cxn ang="0">
                <a:pos x="33" y="111"/>
              </a:cxn>
              <a:cxn ang="0">
                <a:pos x="17" y="29"/>
              </a:cxn>
              <a:cxn ang="0">
                <a:pos x="9" y="4"/>
              </a:cxn>
              <a:cxn ang="0">
                <a:pos x="0" y="21"/>
              </a:cxn>
            </a:cxnLst>
            <a:rect l="0" t="0" r="r" b="b"/>
            <a:pathLst>
              <a:path w="156" h="210">
                <a:moveTo>
                  <a:pt x="0" y="21"/>
                </a:moveTo>
                <a:cubicBezTo>
                  <a:pt x="52" y="12"/>
                  <a:pt x="91" y="0"/>
                  <a:pt x="148" y="21"/>
                </a:cubicBezTo>
                <a:cubicBezTo>
                  <a:pt x="156" y="24"/>
                  <a:pt x="142" y="37"/>
                  <a:pt x="140" y="45"/>
                </a:cubicBezTo>
                <a:cubicBezTo>
                  <a:pt x="134" y="67"/>
                  <a:pt x="115" y="186"/>
                  <a:pt x="99" y="202"/>
                </a:cubicBezTo>
                <a:cubicBezTo>
                  <a:pt x="93" y="208"/>
                  <a:pt x="82" y="207"/>
                  <a:pt x="74" y="210"/>
                </a:cubicBezTo>
                <a:cubicBezTo>
                  <a:pt x="63" y="175"/>
                  <a:pt x="45" y="146"/>
                  <a:pt x="33" y="111"/>
                </a:cubicBezTo>
                <a:cubicBezTo>
                  <a:pt x="24" y="85"/>
                  <a:pt x="25" y="56"/>
                  <a:pt x="17" y="29"/>
                </a:cubicBezTo>
                <a:cubicBezTo>
                  <a:pt x="14" y="21"/>
                  <a:pt x="17" y="8"/>
                  <a:pt x="9" y="4"/>
                </a:cubicBezTo>
                <a:cubicBezTo>
                  <a:pt x="3" y="1"/>
                  <a:pt x="3" y="15"/>
                  <a:pt x="0" y="21"/>
                </a:cubicBez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0" name="Freeform 16"/>
          <p:cNvSpPr>
            <a:spLocks/>
          </p:cNvSpPr>
          <p:nvPr userDrawn="1"/>
        </p:nvSpPr>
        <p:spPr bwMode="auto">
          <a:xfrm>
            <a:off x="77788" y="4286250"/>
            <a:ext cx="490537" cy="508000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157" y="57"/>
              </a:cxn>
              <a:cxn ang="0">
                <a:pos x="190" y="320"/>
              </a:cxn>
              <a:cxn ang="0">
                <a:pos x="33" y="262"/>
              </a:cxn>
              <a:cxn ang="0">
                <a:pos x="25" y="65"/>
              </a:cxn>
              <a:cxn ang="0">
                <a:pos x="0" y="81"/>
              </a:cxn>
            </a:cxnLst>
            <a:rect l="0" t="0" r="r" b="b"/>
            <a:pathLst>
              <a:path w="309" h="320">
                <a:moveTo>
                  <a:pt x="0" y="81"/>
                </a:moveTo>
                <a:cubicBezTo>
                  <a:pt x="54" y="71"/>
                  <a:pt x="101" y="62"/>
                  <a:pt x="157" y="57"/>
                </a:cubicBezTo>
                <a:cubicBezTo>
                  <a:pt x="309" y="0"/>
                  <a:pt x="217" y="208"/>
                  <a:pt x="190" y="320"/>
                </a:cubicBezTo>
                <a:cubicBezTo>
                  <a:pt x="154" y="284"/>
                  <a:pt x="84" y="273"/>
                  <a:pt x="33" y="262"/>
                </a:cubicBezTo>
                <a:cubicBezTo>
                  <a:pt x="7" y="184"/>
                  <a:pt x="39" y="140"/>
                  <a:pt x="25" y="65"/>
                </a:cubicBezTo>
                <a:cubicBezTo>
                  <a:pt x="23" y="55"/>
                  <a:pt x="8" y="76"/>
                  <a:pt x="0" y="81"/>
                </a:cubicBezTo>
                <a:close/>
              </a:path>
            </a:pathLst>
          </a:custGeom>
          <a:noFill/>
          <a:ln w="158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1" name="Freeform 17"/>
          <p:cNvSpPr>
            <a:spLocks/>
          </p:cNvSpPr>
          <p:nvPr userDrawn="1"/>
        </p:nvSpPr>
        <p:spPr bwMode="auto">
          <a:xfrm>
            <a:off x="65088" y="5019675"/>
            <a:ext cx="474662" cy="414338"/>
          </a:xfrm>
          <a:custGeom>
            <a:avLst/>
            <a:gdLst/>
            <a:ahLst/>
            <a:cxnLst>
              <a:cxn ang="0">
                <a:pos x="50" y="14"/>
              </a:cxn>
              <a:cxn ang="0">
                <a:pos x="280" y="22"/>
              </a:cxn>
              <a:cxn ang="0">
                <a:pos x="272" y="80"/>
              </a:cxn>
              <a:cxn ang="0">
                <a:pos x="247" y="212"/>
              </a:cxn>
              <a:cxn ang="0">
                <a:pos x="198" y="236"/>
              </a:cxn>
              <a:cxn ang="0">
                <a:pos x="41" y="261"/>
              </a:cxn>
              <a:cxn ang="0">
                <a:pos x="33" y="236"/>
              </a:cxn>
              <a:cxn ang="0">
                <a:pos x="50" y="14"/>
              </a:cxn>
            </a:cxnLst>
            <a:rect l="0" t="0" r="r" b="b"/>
            <a:pathLst>
              <a:path w="299" h="261">
                <a:moveTo>
                  <a:pt x="50" y="14"/>
                </a:moveTo>
                <a:cubicBezTo>
                  <a:pt x="127" y="17"/>
                  <a:pt x="206" y="0"/>
                  <a:pt x="280" y="22"/>
                </a:cubicBezTo>
                <a:cubicBezTo>
                  <a:pt x="299" y="28"/>
                  <a:pt x="276" y="61"/>
                  <a:pt x="272" y="80"/>
                </a:cubicBezTo>
                <a:cubicBezTo>
                  <a:pt x="265" y="115"/>
                  <a:pt x="261" y="182"/>
                  <a:pt x="247" y="212"/>
                </a:cubicBezTo>
                <a:cubicBezTo>
                  <a:pt x="242" y="223"/>
                  <a:pt x="208" y="233"/>
                  <a:pt x="198" y="236"/>
                </a:cubicBezTo>
                <a:cubicBezTo>
                  <a:pt x="145" y="250"/>
                  <a:pt x="97" y="256"/>
                  <a:pt x="41" y="261"/>
                </a:cubicBezTo>
                <a:cubicBezTo>
                  <a:pt x="38" y="253"/>
                  <a:pt x="34" y="245"/>
                  <a:pt x="33" y="236"/>
                </a:cubicBezTo>
                <a:cubicBezTo>
                  <a:pt x="32" y="224"/>
                  <a:pt x="0" y="14"/>
                  <a:pt x="50" y="14"/>
                </a:cubicBezTo>
                <a:close/>
              </a:path>
            </a:pathLst>
          </a:custGeom>
          <a:noFill/>
          <a:ln w="15875">
            <a:solidFill>
              <a:srgbClr val="FF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3" name="Freeform 19"/>
          <p:cNvSpPr>
            <a:spLocks/>
          </p:cNvSpPr>
          <p:nvPr userDrawn="1"/>
        </p:nvSpPr>
        <p:spPr bwMode="auto">
          <a:xfrm>
            <a:off x="60325" y="5595938"/>
            <a:ext cx="258763" cy="935037"/>
          </a:xfrm>
          <a:custGeom>
            <a:avLst/>
            <a:gdLst/>
            <a:ahLst/>
            <a:cxnLst>
              <a:cxn ang="0">
                <a:pos x="159" y="79"/>
              </a:cxn>
              <a:cxn ang="0">
                <a:pos x="77" y="13"/>
              </a:cxn>
              <a:cxn ang="0">
                <a:pos x="36" y="79"/>
              </a:cxn>
              <a:cxn ang="0">
                <a:pos x="11" y="161"/>
              </a:cxn>
              <a:cxn ang="0">
                <a:pos x="53" y="227"/>
              </a:cxn>
              <a:cxn ang="0">
                <a:pos x="118" y="178"/>
              </a:cxn>
              <a:cxn ang="0">
                <a:pos x="94" y="170"/>
              </a:cxn>
              <a:cxn ang="0">
                <a:pos x="28" y="211"/>
              </a:cxn>
              <a:cxn ang="0">
                <a:pos x="20" y="285"/>
              </a:cxn>
              <a:cxn ang="0">
                <a:pos x="61" y="326"/>
              </a:cxn>
              <a:cxn ang="0">
                <a:pos x="85" y="285"/>
              </a:cxn>
              <a:cxn ang="0">
                <a:pos x="28" y="334"/>
              </a:cxn>
              <a:cxn ang="0">
                <a:pos x="3" y="408"/>
              </a:cxn>
              <a:cxn ang="0">
                <a:pos x="44" y="482"/>
              </a:cxn>
              <a:cxn ang="0">
                <a:pos x="53" y="416"/>
              </a:cxn>
              <a:cxn ang="0">
                <a:pos x="61" y="532"/>
              </a:cxn>
              <a:cxn ang="0">
                <a:pos x="94" y="482"/>
              </a:cxn>
              <a:cxn ang="0">
                <a:pos x="127" y="589"/>
              </a:cxn>
              <a:cxn ang="0">
                <a:pos x="151" y="556"/>
              </a:cxn>
            </a:cxnLst>
            <a:rect l="0" t="0" r="r" b="b"/>
            <a:pathLst>
              <a:path w="163" h="589">
                <a:moveTo>
                  <a:pt x="159" y="79"/>
                </a:moveTo>
                <a:cubicBezTo>
                  <a:pt x="131" y="13"/>
                  <a:pt x="144" y="0"/>
                  <a:pt x="77" y="13"/>
                </a:cubicBezTo>
                <a:cubicBezTo>
                  <a:pt x="58" y="33"/>
                  <a:pt x="52" y="56"/>
                  <a:pt x="36" y="79"/>
                </a:cubicBezTo>
                <a:cubicBezTo>
                  <a:pt x="16" y="139"/>
                  <a:pt x="25" y="111"/>
                  <a:pt x="11" y="161"/>
                </a:cubicBezTo>
                <a:cubicBezTo>
                  <a:pt x="21" y="189"/>
                  <a:pt x="32" y="207"/>
                  <a:pt x="53" y="227"/>
                </a:cubicBezTo>
                <a:cubicBezTo>
                  <a:pt x="61" y="226"/>
                  <a:pt x="163" y="223"/>
                  <a:pt x="118" y="178"/>
                </a:cubicBezTo>
                <a:cubicBezTo>
                  <a:pt x="112" y="172"/>
                  <a:pt x="102" y="173"/>
                  <a:pt x="94" y="170"/>
                </a:cubicBezTo>
                <a:cubicBezTo>
                  <a:pt x="66" y="179"/>
                  <a:pt x="48" y="189"/>
                  <a:pt x="28" y="211"/>
                </a:cubicBezTo>
                <a:cubicBezTo>
                  <a:pt x="18" y="239"/>
                  <a:pt x="0" y="259"/>
                  <a:pt x="20" y="285"/>
                </a:cubicBezTo>
                <a:cubicBezTo>
                  <a:pt x="32" y="300"/>
                  <a:pt x="61" y="326"/>
                  <a:pt x="61" y="326"/>
                </a:cubicBezTo>
                <a:cubicBezTo>
                  <a:pt x="91" y="316"/>
                  <a:pt x="118" y="316"/>
                  <a:pt x="85" y="285"/>
                </a:cubicBezTo>
                <a:cubicBezTo>
                  <a:pt x="54" y="295"/>
                  <a:pt x="46" y="307"/>
                  <a:pt x="28" y="334"/>
                </a:cubicBezTo>
                <a:cubicBezTo>
                  <a:pt x="20" y="359"/>
                  <a:pt x="3" y="408"/>
                  <a:pt x="3" y="408"/>
                </a:cubicBezTo>
                <a:cubicBezTo>
                  <a:pt x="14" y="442"/>
                  <a:pt x="18" y="456"/>
                  <a:pt x="44" y="482"/>
                </a:cubicBezTo>
                <a:cubicBezTo>
                  <a:pt x="89" y="468"/>
                  <a:pt x="106" y="436"/>
                  <a:pt x="53" y="416"/>
                </a:cubicBezTo>
                <a:cubicBezTo>
                  <a:pt x="38" y="459"/>
                  <a:pt x="24" y="495"/>
                  <a:pt x="61" y="532"/>
                </a:cubicBezTo>
                <a:cubicBezTo>
                  <a:pt x="97" y="518"/>
                  <a:pt x="107" y="522"/>
                  <a:pt x="94" y="482"/>
                </a:cubicBezTo>
                <a:cubicBezTo>
                  <a:pt x="47" y="529"/>
                  <a:pt x="77" y="573"/>
                  <a:pt x="127" y="589"/>
                </a:cubicBezTo>
                <a:cubicBezTo>
                  <a:pt x="145" y="562"/>
                  <a:pt x="137" y="572"/>
                  <a:pt x="151" y="556"/>
                </a:cubicBezTo>
              </a:path>
            </a:pathLst>
          </a:custGeom>
          <a:noFill/>
          <a:ln w="15875">
            <a:solidFill>
              <a:srgbClr val="FFCC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11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 and Gesture recognition techniques</a:t>
            </a:r>
            <a:endParaRPr lang="en-A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dirty="0" smtClean="0"/>
              <a:t>1. Describe Vocabulary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705490" cy="543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7715272" cy="39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en-US" dirty="0" smtClean="0"/>
              <a:t>2&amp;3)Collect and Label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15 examples of each class (type to be recognized)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11</a:t>
            </a:fld>
            <a:endParaRPr lang="en-NZ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14620"/>
            <a:ext cx="77905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772400" cy="3733800"/>
          </a:xfrm>
        </p:spPr>
        <p:txBody>
          <a:bodyPr/>
          <a:lstStyle/>
          <a:p>
            <a:r>
              <a:rPr lang="en-US" dirty="0" smtClean="0"/>
              <a:t>For each stroke we calculate up to 114 features of each ink stroke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12</a:t>
            </a:fld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2219306"/>
          <a:ext cx="7272808" cy="4613384"/>
        </p:xfrm>
        <a:graphic>
          <a:graphicData uri="http://schemas.openxmlformats.org/drawingml/2006/table">
            <a:tbl>
              <a:tblPr/>
              <a:tblGrid>
                <a:gridCol w="2400026"/>
                <a:gridCol w="4872782"/>
              </a:tblGrid>
              <a:tr h="363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 Category 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Curvature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angle traversed by the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Density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 of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ink inside stroke bounding box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change in direction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Divider Results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shape divider result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Intersections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Self intersections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Pressure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pressure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Size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Bounding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box length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Spatial context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the closest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Temporal context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Distance to the next stroke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Time / speed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duration of the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Compute Features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6059204" cy="4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Generate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RATA interface to </a:t>
            </a:r>
            <a:r>
              <a:rPr lang="en-US" dirty="0" err="1" smtClean="0"/>
              <a:t>Weka</a:t>
            </a:r>
            <a:endParaRPr lang="en-US" dirty="0" smtClean="0"/>
          </a:p>
          <a:p>
            <a:pPr>
              <a:buNone/>
            </a:pP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8067689" cy="43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dirty="0" smtClean="0"/>
              <a:t>Using the recognizer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Load it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inkPanelClassifier</a:t>
            </a:r>
            <a:r>
              <a:rPr lang="en-GB" sz="2000" dirty="0" smtClean="0"/>
              <a:t> = </a:t>
            </a:r>
            <a:r>
              <a:rPr lang="en-GB" sz="2000" dirty="0" err="1" smtClean="0">
                <a:solidFill>
                  <a:srgbClr val="2B91AF"/>
                </a:solidFill>
              </a:rPr>
              <a:t>ClassifierCreator.GetClassifier</a:t>
            </a:r>
            <a:r>
              <a:rPr lang="en-GB" sz="2000" dirty="0" smtClean="0">
                <a:solidFill>
                  <a:srgbClr val="2B91AF"/>
                </a:solidFill>
              </a:rPr>
              <a:t> ( 		</a:t>
            </a:r>
            <a:r>
              <a:rPr lang="en-GB" sz="2000" dirty="0" smtClean="0">
                <a:solidFill>
                  <a:srgbClr val="A31515"/>
                </a:solidFill>
              </a:rPr>
              <a:t>"C:\\Users....</a:t>
            </a:r>
            <a:r>
              <a:rPr lang="en-GB" sz="2000" dirty="0" err="1" smtClean="0">
                <a:solidFill>
                  <a:srgbClr val="A31515"/>
                </a:solidFill>
              </a:rPr>
              <a:t>rata.model</a:t>
            </a:r>
            <a:r>
              <a:rPr lang="en-GB" sz="2000" dirty="0" smtClean="0">
                <a:solidFill>
                  <a:srgbClr val="A31515"/>
                </a:solidFill>
              </a:rPr>
              <a:t>");</a:t>
            </a:r>
          </a:p>
          <a:p>
            <a:pPr>
              <a:buNone/>
            </a:pPr>
            <a:endParaRPr lang="en-US" sz="2000" dirty="0" smtClean="0">
              <a:solidFill>
                <a:srgbClr val="A31515"/>
              </a:solidFill>
            </a:endParaRPr>
          </a:p>
          <a:p>
            <a:r>
              <a:rPr lang="en-US" sz="2000" dirty="0" smtClean="0"/>
              <a:t>Pass ink strokes </a:t>
            </a:r>
          </a:p>
          <a:p>
            <a:pPr lvl="1">
              <a:buNone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string result = </a:t>
            </a:r>
            <a:r>
              <a:rPr lang="en-GB" sz="2000" dirty="0" err="1" smtClean="0"/>
              <a:t>inkPanelClassifier.classifierClassify</a:t>
            </a:r>
            <a:r>
              <a:rPr lang="en-GB" sz="2000" dirty="0" smtClean="0"/>
              <a:t>( </a:t>
            </a:r>
            <a:r>
              <a:rPr lang="en-GB" sz="2000" dirty="0" err="1" smtClean="0"/>
              <a:t>myDrawingInk.Ink.Strokes</a:t>
            </a:r>
            <a:r>
              <a:rPr lang="en-GB" sz="2000" dirty="0" smtClean="0"/>
              <a:t>, </a:t>
            </a:r>
            <a:r>
              <a:rPr lang="en-GB" sz="2000" dirty="0" err="1" smtClean="0"/>
              <a:t>myDrawingInk.Stroke</a:t>
            </a:r>
            <a:r>
              <a:rPr lang="en-GB" sz="2000" dirty="0" smtClean="0"/>
              <a:t>[</a:t>
            </a:r>
            <a:r>
              <a:rPr lang="en-GB" sz="2000" dirty="0" err="1" smtClean="0"/>
              <a:t>i</a:t>
            </a:r>
            <a:r>
              <a:rPr lang="en-GB" sz="2000" dirty="0" smtClean="0"/>
              <a:t>]);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if (</a:t>
            </a:r>
            <a:r>
              <a:rPr lang="en-GB" sz="2000" dirty="0" err="1" smtClean="0">
                <a:solidFill>
                  <a:srgbClr val="0000FF"/>
                </a:solidFill>
              </a:rPr>
              <a:t>result.Equals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smtClean="0">
                <a:solidFill>
                  <a:srgbClr val="A31515"/>
                </a:solidFill>
              </a:rPr>
              <a:t>“mouth"))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A31515"/>
                </a:solidFill>
              </a:rPr>
              <a:t> </a:t>
            </a:r>
            <a:r>
              <a:rPr lang="en-GB" sz="2000" dirty="0" err="1" smtClean="0"/>
              <a:t>myDrawingInk.Stroke</a:t>
            </a:r>
            <a:r>
              <a:rPr lang="en-GB" sz="2000" dirty="0" smtClean="0"/>
              <a:t>[</a:t>
            </a:r>
            <a:r>
              <a:rPr lang="en-GB" sz="2000" dirty="0" err="1" smtClean="0"/>
              <a:t>i</a:t>
            </a:r>
            <a:r>
              <a:rPr lang="en-GB" sz="2000" dirty="0" smtClean="0"/>
              <a:t>].</a:t>
            </a:r>
            <a:r>
              <a:rPr lang="en-GB" sz="2000" dirty="0" err="1" smtClean="0"/>
              <a:t>Color.Green</a:t>
            </a:r>
            <a:r>
              <a:rPr lang="en-GB" sz="2000" dirty="0" smtClean="0"/>
              <a:t>;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else .....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14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Many algorithms in WEKA</a:t>
            </a:r>
          </a:p>
          <a:p>
            <a:pPr lvl="1"/>
            <a:r>
              <a:rPr lang="en-US" altLang="zh-TW" dirty="0" smtClean="0"/>
              <a:t>Want good ones for sketch recognition</a:t>
            </a:r>
          </a:p>
          <a:p>
            <a:r>
              <a:rPr lang="en-US" altLang="zh-TW" dirty="0" smtClean="0"/>
              <a:t>Select 9 Algorithms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Looking for accuracy</a:t>
            </a:r>
          </a:p>
          <a:p>
            <a:pPr lvl="1"/>
            <a:r>
              <a:rPr lang="en-US" altLang="zh-TW" dirty="0" smtClean="0"/>
              <a:t>Parameter tuning, ensembles, feature selection</a:t>
            </a:r>
          </a:p>
        </p:txBody>
      </p:sp>
      <p:pic>
        <p:nvPicPr>
          <p:cNvPr id="14340" name="Picture 4" descr="http://www.andregelleconstruction.com/pile-of-rock.jpg"/>
          <p:cNvPicPr>
            <a:picLocks noChangeAspect="1" noChangeArrowheads="1"/>
          </p:cNvPicPr>
          <p:nvPr/>
        </p:nvPicPr>
        <p:blipFill>
          <a:blip r:embed="rId3" cstate="print"/>
          <a:srcRect l="5889" t="8696" r="5781" b="8696"/>
          <a:stretch>
            <a:fillRect/>
          </a:stretch>
        </p:blipFill>
        <p:spPr bwMode="auto">
          <a:xfrm>
            <a:off x="755577" y="3140968"/>
            <a:ext cx="2520000" cy="15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f23.yahoofs.com/myper/F34DJIOGRk9f6FoGlpSHwg--/blog/ap_F23_20090426024339702.jpg?TTAGc.LBPi5YO5da"/>
          <p:cNvPicPr>
            <a:picLocks noChangeAspect="1" noChangeArrowheads="1"/>
          </p:cNvPicPr>
          <p:nvPr/>
        </p:nvPicPr>
        <p:blipFill>
          <a:blip r:embed="rId4" cstate="print"/>
          <a:srcRect l="66667" t="36331"/>
          <a:stretch>
            <a:fillRect/>
          </a:stretch>
        </p:blipFill>
        <p:spPr bwMode="auto">
          <a:xfrm rot="16200000">
            <a:off x="4287065" y="2705826"/>
            <a:ext cx="1806639" cy="253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>
            <a:off x="3563889" y="3861048"/>
            <a:ext cx="353199" cy="6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群組 9"/>
          <p:cNvGrpSpPr/>
          <p:nvPr/>
        </p:nvGrpSpPr>
        <p:grpSpPr>
          <a:xfrm>
            <a:off x="7000885" y="2852936"/>
            <a:ext cx="2143116" cy="2461929"/>
            <a:chOff x="6786578" y="3929066"/>
            <a:chExt cx="2143116" cy="2461929"/>
          </a:xfrm>
        </p:grpSpPr>
        <p:pic>
          <p:nvPicPr>
            <p:cNvPr id="14346" name="Picture 10" descr="http://www.gemplayer.com/images/birthstone/ryps0072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6578" y="3929066"/>
              <a:ext cx="2143116" cy="21431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文字方塊 8"/>
            <p:cNvSpPr txBox="1"/>
            <p:nvPr/>
          </p:nvSpPr>
          <p:spPr>
            <a:xfrm>
              <a:off x="6858016" y="5929330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Polish</a:t>
              </a:r>
              <a:endParaRPr lang="zh-TW" altLang="en-US" sz="2400" dirty="0"/>
            </a:p>
          </p:txBody>
        </p:sp>
      </p:grpSp>
      <p:cxnSp>
        <p:nvCxnSpPr>
          <p:cNvPr id="11" name="直線單箭頭接點 7"/>
          <p:cNvCxnSpPr/>
          <p:nvPr/>
        </p:nvCxnSpPr>
        <p:spPr>
          <a:xfrm>
            <a:off x="6660233" y="3933056"/>
            <a:ext cx="353199" cy="6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http://pic2.nipic.com/20090331/423069_121025072_2.jpg"/>
          <p:cNvPicPr>
            <a:picLocks noChangeAspect="1" noChangeArrowheads="1"/>
          </p:cNvPicPr>
          <p:nvPr/>
        </p:nvPicPr>
        <p:blipFill>
          <a:blip r:embed="rId2" cstate="print"/>
          <a:srcRect b="9962"/>
          <a:stretch>
            <a:fillRect/>
          </a:stretch>
        </p:blipFill>
        <p:spPr bwMode="auto">
          <a:xfrm>
            <a:off x="5286380" y="1071546"/>
            <a:ext cx="3714776" cy="218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usage</a:t>
            </a:r>
            <a:endParaRPr lang="zh-TW" altLang="en-US" dirty="0"/>
          </a:p>
        </p:txBody>
      </p:sp>
      <p:grpSp>
        <p:nvGrpSpPr>
          <p:cNvPr id="3" name="群組 16"/>
          <p:cNvGrpSpPr/>
          <p:nvPr/>
        </p:nvGrpSpPr>
        <p:grpSpPr>
          <a:xfrm>
            <a:off x="5072066" y="1285860"/>
            <a:ext cx="805319" cy="924712"/>
            <a:chOff x="654839" y="2105547"/>
            <a:chExt cx="1525864" cy="1752081"/>
          </a:xfrm>
        </p:grpSpPr>
        <p:pic>
          <p:nvPicPr>
            <p:cNvPr id="10" name="Picture 113" descr="p02_D.jpg"/>
            <p:cNvPicPr/>
            <p:nvPr/>
          </p:nvPicPr>
          <p:blipFill>
            <a:blip r:embed="rId3" cstate="print">
              <a:grayscl/>
            </a:blip>
            <a:srcRect l="10115" r="58272" b="63087"/>
            <a:stretch>
              <a:fillRect/>
            </a:stretch>
          </p:blipFill>
          <p:spPr>
            <a:xfrm rot="1678954">
              <a:off x="682860" y="2144885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1" name="Picture 113" descr="p02_D.jpg"/>
            <p:cNvPicPr/>
            <p:nvPr/>
          </p:nvPicPr>
          <p:blipFill>
            <a:blip r:embed="rId3" cstate="print">
              <a:grayscl/>
            </a:blip>
            <a:srcRect l="10115" r="58272" b="63087"/>
            <a:stretch>
              <a:fillRect/>
            </a:stretch>
          </p:blipFill>
          <p:spPr>
            <a:xfrm rot="1280931">
              <a:off x="654839" y="2105547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26" descr="p01_C.jpg"/>
            <p:cNvPicPr/>
            <p:nvPr/>
          </p:nvPicPr>
          <p:blipFill>
            <a:blip r:embed="rId4" cstate="print">
              <a:grayscl/>
            </a:blip>
            <a:srcRect l="35811" t="8844" r="22060" b="38613"/>
            <a:stretch>
              <a:fillRect/>
            </a:stretch>
          </p:blipFill>
          <p:spPr>
            <a:xfrm>
              <a:off x="1071538" y="2786058"/>
              <a:ext cx="1109165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4" name="群組 12"/>
          <p:cNvGrpSpPr/>
          <p:nvPr/>
        </p:nvGrpSpPr>
        <p:grpSpPr>
          <a:xfrm>
            <a:off x="5895299" y="1285860"/>
            <a:ext cx="1391345" cy="1442423"/>
            <a:chOff x="1285852" y="4677314"/>
            <a:chExt cx="1827854" cy="1894958"/>
          </a:xfrm>
        </p:grpSpPr>
        <p:pic>
          <p:nvPicPr>
            <p:cNvPr id="14" name="Picture 113" descr="p02_D.jpg"/>
            <p:cNvPicPr/>
            <p:nvPr/>
          </p:nvPicPr>
          <p:blipFill>
            <a:blip r:embed="rId5" cstate="print"/>
            <a:srcRect l="10115" r="58272" b="63087"/>
            <a:stretch>
              <a:fillRect/>
            </a:stretch>
          </p:blipFill>
          <p:spPr>
            <a:xfrm rot="1814440">
              <a:off x="1923105" y="4723036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113" descr="p02_D.jpg"/>
            <p:cNvPicPr/>
            <p:nvPr/>
          </p:nvPicPr>
          <p:blipFill>
            <a:blip r:embed="rId5" cstate="print"/>
            <a:srcRect l="10115" r="58272" b="63087"/>
            <a:stretch>
              <a:fillRect/>
            </a:stretch>
          </p:blipFill>
          <p:spPr>
            <a:xfrm rot="1280931">
              <a:off x="1940724" y="4677314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6" name="Picture 126" descr="p01_C.jpg"/>
            <p:cNvPicPr/>
            <p:nvPr/>
          </p:nvPicPr>
          <p:blipFill>
            <a:blip r:embed="rId6" cstate="print"/>
            <a:srcRect l="35811" t="8844" r="22060" b="38613"/>
            <a:stretch>
              <a:fillRect/>
            </a:stretch>
          </p:blipFill>
          <p:spPr>
            <a:xfrm>
              <a:off x="1285852" y="5500702"/>
              <a:ext cx="1109165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85926"/>
            <a:ext cx="1817160" cy="127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5286380" y="311044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Collection, Labeling, Feature generation</a:t>
            </a:r>
            <a:endParaRPr lang="zh-TW" altLang="en-US" dirty="0"/>
          </a:p>
        </p:txBody>
      </p:sp>
      <p:pic>
        <p:nvPicPr>
          <p:cNvPr id="21" name="Picture 8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71480"/>
            <a:ext cx="2434384" cy="3000396"/>
          </a:xfrm>
          <a:prstGeom prst="rect">
            <a:avLst/>
          </a:prstGeom>
          <a:noFill/>
        </p:spPr>
      </p:pic>
      <p:sp>
        <p:nvSpPr>
          <p:cNvPr id="26" name="向左箭號 25"/>
          <p:cNvSpPr/>
          <p:nvPr/>
        </p:nvSpPr>
        <p:spPr>
          <a:xfrm>
            <a:off x="2357422" y="2500306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45"/>
          <p:cNvGrpSpPr/>
          <p:nvPr/>
        </p:nvGrpSpPr>
        <p:grpSpPr>
          <a:xfrm>
            <a:off x="428596" y="4071942"/>
            <a:ext cx="4143404" cy="2643206"/>
            <a:chOff x="428596" y="4071942"/>
            <a:chExt cx="4143404" cy="2643206"/>
          </a:xfrm>
        </p:grpSpPr>
        <p:sp>
          <p:nvSpPr>
            <p:cNvPr id="24" name="上彎箭號 23"/>
            <p:cNvSpPr/>
            <p:nvPr/>
          </p:nvSpPr>
          <p:spPr>
            <a:xfrm rot="5400000">
              <a:off x="-321503" y="4822041"/>
              <a:ext cx="2286016" cy="785818"/>
            </a:xfrm>
            <a:prstGeom prst="bentUpArrow">
              <a:avLst>
                <a:gd name="adj1" fmla="val 4027"/>
                <a:gd name="adj2" fmla="val 12147"/>
                <a:gd name="adj3" fmla="val 229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32"/>
            <p:cNvGrpSpPr/>
            <p:nvPr/>
          </p:nvGrpSpPr>
          <p:grpSpPr>
            <a:xfrm>
              <a:off x="1285852" y="5429264"/>
              <a:ext cx="3286148" cy="1285884"/>
              <a:chOff x="1285852" y="5429264"/>
              <a:chExt cx="3286148" cy="128588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85852" y="5429264"/>
                <a:ext cx="3286148" cy="12858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TW" dirty="0" smtClean="0"/>
                  <a:t>Expert: WEKA interface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Further tuning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Add algorithm</a:t>
                </a:r>
                <a:endParaRPr lang="zh-TW" altLang="en-US" dirty="0"/>
              </a:p>
            </p:txBody>
          </p:sp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8750" t="21881" r="23242" b="22283"/>
              <a:stretch>
                <a:fillRect/>
              </a:stretch>
            </p:blipFill>
            <p:spPr bwMode="auto">
              <a:xfrm>
                <a:off x="3214678" y="5715016"/>
                <a:ext cx="1268507" cy="948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4572000" y="4071942"/>
            <a:ext cx="4572000" cy="1857388"/>
            <a:chOff x="4572000" y="4071942"/>
            <a:chExt cx="4572000" cy="185738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21665" y="4071942"/>
              <a:ext cx="302233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群組 46"/>
            <p:cNvGrpSpPr/>
            <p:nvPr/>
          </p:nvGrpSpPr>
          <p:grpSpPr>
            <a:xfrm>
              <a:off x="4572000" y="4702742"/>
              <a:ext cx="2258147" cy="1226588"/>
              <a:chOff x="4572000" y="4702742"/>
              <a:chExt cx="2258147" cy="1226588"/>
            </a:xfrm>
          </p:grpSpPr>
          <p:sp>
            <p:nvSpPr>
              <p:cNvPr id="34" name="向左箭號 33"/>
              <p:cNvSpPr/>
              <p:nvPr/>
            </p:nvSpPr>
            <p:spPr>
              <a:xfrm flipH="1">
                <a:off x="4572000" y="5000636"/>
                <a:ext cx="1214446" cy="14287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上彎箭號 34"/>
              <p:cNvSpPr/>
              <p:nvPr/>
            </p:nvSpPr>
            <p:spPr>
              <a:xfrm>
                <a:off x="4572000" y="5072074"/>
                <a:ext cx="285752" cy="857256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36" name="Picture 6" descr="http://files.leagueathletics.com/Images/Club/4412/presen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57884" y="4714884"/>
                <a:ext cx="972263" cy="828368"/>
              </a:xfrm>
              <a:prstGeom prst="rect">
                <a:avLst/>
              </a:prstGeom>
              <a:noFill/>
            </p:spPr>
          </p:pic>
          <p:sp>
            <p:nvSpPr>
              <p:cNvPr id="37" name="文字方塊 36"/>
              <p:cNvSpPr txBox="1"/>
              <p:nvPr/>
            </p:nvSpPr>
            <p:spPr>
              <a:xfrm>
                <a:off x="4714876" y="4702742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Wrapper</a:t>
                </a:r>
                <a:endParaRPr lang="zh-TW" altLang="en-US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28596" y="3357562"/>
            <a:ext cx="4143404" cy="2000264"/>
            <a:chOff x="428596" y="3357562"/>
            <a:chExt cx="4143404" cy="2000264"/>
          </a:xfrm>
        </p:grpSpPr>
        <p:grpSp>
          <p:nvGrpSpPr>
            <p:cNvPr id="5" name="群組 44"/>
            <p:cNvGrpSpPr/>
            <p:nvPr/>
          </p:nvGrpSpPr>
          <p:grpSpPr>
            <a:xfrm>
              <a:off x="428596" y="3357562"/>
              <a:ext cx="4143404" cy="2000264"/>
              <a:chOff x="428596" y="3357562"/>
              <a:chExt cx="4143404" cy="2000264"/>
            </a:xfrm>
          </p:grpSpPr>
          <p:sp>
            <p:nvSpPr>
              <p:cNvPr id="23" name="上彎箭號 22"/>
              <p:cNvSpPr/>
              <p:nvPr/>
            </p:nvSpPr>
            <p:spPr>
              <a:xfrm rot="5400000">
                <a:off x="35687" y="3750471"/>
                <a:ext cx="1571636" cy="785818"/>
              </a:xfrm>
              <a:prstGeom prst="bentUpArrow">
                <a:avLst>
                  <a:gd name="adj1" fmla="val 4027"/>
                  <a:gd name="adj2" fmla="val 12147"/>
                  <a:gd name="adj3" fmla="val 229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6" name="群組 31"/>
              <p:cNvGrpSpPr/>
              <p:nvPr/>
            </p:nvGrpSpPr>
            <p:grpSpPr>
              <a:xfrm>
                <a:off x="1285852" y="3571876"/>
                <a:ext cx="3286148" cy="1785950"/>
                <a:chOff x="1285852" y="3804826"/>
                <a:chExt cx="3286148" cy="1553000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1285852" y="3804826"/>
                  <a:ext cx="3286148" cy="15530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altLang="zh-TW" dirty="0" smtClean="0"/>
                    <a:t>Novice: Rata generator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Little time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Feature file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Algorithm</a:t>
                  </a:r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>
                  <a:off x="1571604" y="4860866"/>
                  <a:ext cx="1571636" cy="4014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/>
                    <a:t>A selection of fast and accurate ones</a:t>
                  </a:r>
                  <a:endParaRPr lang="zh-TW" altLang="en-US" sz="1200" dirty="0"/>
                </a:p>
              </p:txBody>
            </p:sp>
          </p:grpSp>
        </p:grp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57488" y="3929066"/>
              <a:ext cx="162185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1571604" y="4786322"/>
            <a:ext cx="7896940" cy="1928802"/>
            <a:chOff x="1571604" y="4786322"/>
            <a:chExt cx="7896940" cy="1928802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10315" y="5929330"/>
              <a:ext cx="1061884" cy="78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群組 47"/>
            <p:cNvGrpSpPr/>
            <p:nvPr/>
          </p:nvGrpSpPr>
          <p:grpSpPr>
            <a:xfrm>
              <a:off x="1571604" y="4786322"/>
              <a:ext cx="7896940" cy="1811030"/>
              <a:chOff x="1571604" y="4786322"/>
              <a:chExt cx="7896940" cy="1811030"/>
            </a:xfrm>
          </p:grpSpPr>
          <p:cxnSp>
            <p:nvCxnSpPr>
              <p:cNvPr id="40" name="直線單箭頭接點 39"/>
              <p:cNvCxnSpPr>
                <a:stCxn id="38" idx="3"/>
              </p:cNvCxnSpPr>
              <p:nvPr/>
            </p:nvCxnSpPr>
            <p:spPr>
              <a:xfrm>
                <a:off x="3071802" y="5036355"/>
                <a:ext cx="2000264" cy="8929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文字方塊 41"/>
              <p:cNvSpPr txBox="1"/>
              <p:nvPr/>
            </p:nvSpPr>
            <p:spPr>
              <a:xfrm>
                <a:off x="6039520" y="6197242"/>
                <a:ext cx="3429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FAST AND ACCURATE?</a:t>
                </a:r>
                <a:endParaRPr lang="zh-TW" altLang="en-US" sz="2000" dirty="0"/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1571604" y="4786322"/>
                <a:ext cx="1500198" cy="500066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8" name="群組 43"/>
          <p:cNvGrpSpPr/>
          <p:nvPr/>
        </p:nvGrpSpPr>
        <p:grpSpPr>
          <a:xfrm>
            <a:off x="2987824" y="2285992"/>
            <a:ext cx="2664296" cy="608375"/>
            <a:chOff x="2928926" y="2285992"/>
            <a:chExt cx="2357454" cy="608375"/>
          </a:xfrm>
        </p:grpSpPr>
        <p:pic>
          <p:nvPicPr>
            <p:cNvPr id="15362" name="Picture 2" descr="http://pic.nipic.com/2007-12-25/20071225181830725_2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926" y="2285992"/>
              <a:ext cx="1785950" cy="608375"/>
            </a:xfrm>
            <a:prstGeom prst="rect">
              <a:avLst/>
            </a:prstGeom>
            <a:noFill/>
          </p:spPr>
        </p:pic>
        <p:sp>
          <p:nvSpPr>
            <p:cNvPr id="25" name="向左箭號 24"/>
            <p:cNvSpPr/>
            <p:nvPr/>
          </p:nvSpPr>
          <p:spPr>
            <a:xfrm>
              <a:off x="4786314" y="2500306"/>
              <a:ext cx="500066" cy="3571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643306" y="2285992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/>
                  </a:solidFill>
                </a:rPr>
                <a:t>Features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571472" y="2928934"/>
            <a:ext cx="162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Data mining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Best </a:t>
            </a:r>
            <a:r>
              <a:rPr lang="en-US" altLang="zh-TW" dirty="0" err="1" smtClean="0"/>
              <a:t>Weka</a:t>
            </a:r>
            <a:r>
              <a:rPr lang="en-US" altLang="zh-TW" dirty="0" smtClean="0"/>
              <a:t>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Use the better performing setting</a:t>
            </a:r>
          </a:p>
          <a:p>
            <a:r>
              <a:rPr lang="en-US" altLang="zh-TW" dirty="0" smtClean="0"/>
              <a:t>Consider all situations</a:t>
            </a:r>
          </a:p>
          <a:p>
            <a:pPr lvl="1"/>
            <a:r>
              <a:rPr lang="en-US" altLang="zh-TW" dirty="0" smtClean="0"/>
              <a:t>10 fold, ordered splitting, random splitting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Very accurate</a:t>
            </a:r>
          </a:p>
          <a:p>
            <a:pPr lvl="1"/>
            <a:r>
              <a:rPr lang="en-US" altLang="zh-TW" dirty="0" smtClean="0"/>
              <a:t>Average accuracy: </a:t>
            </a:r>
            <a:br>
              <a:rPr lang="en-US" altLang="zh-TW" dirty="0" smtClean="0"/>
            </a:br>
            <a:r>
              <a:rPr lang="en-US" altLang="zh-TW" dirty="0" smtClean="0"/>
              <a:t>98.6 %(BN) ~ 96.4%(Bagging)</a:t>
            </a:r>
            <a:endParaRPr lang="zh-TW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12160" y="1129339"/>
          <a:ext cx="2832100" cy="5728661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000264"/>
                <a:gridCol w="831836"/>
              </a:tblGrid>
              <a:tr h="28575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Algorithm Name</a:t>
                      </a:r>
                      <a:endParaRPr lang="en-NZ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Ranking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 smtClean="0"/>
                        <a:t>Bayes</a:t>
                      </a:r>
                      <a:r>
                        <a:rPr lang="en-NZ" sz="1600" u="none" strike="noStrike" dirty="0" smtClean="0"/>
                        <a:t> Network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1</a:t>
                      </a:r>
                      <a:r>
                        <a:rPr lang="en-NZ" sz="1600" u="none" strike="noStrike" baseline="30000" dirty="0"/>
                        <a:t>st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Random Forest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2</a:t>
                      </a:r>
                      <a:r>
                        <a:rPr lang="en-NZ" sz="1600" u="none" strike="noStrike" baseline="30000" dirty="0"/>
                        <a:t>nd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LogitBoost Alternating Decision Tree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3</a:t>
                      </a:r>
                      <a:r>
                        <a:rPr lang="en-NZ" sz="1600" u="none" strike="noStrike" baseline="30000" dirty="0"/>
                        <a:t>rd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LogitBoost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4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Logistic Model Trees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5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Multilayer </a:t>
                      </a:r>
                      <a:r>
                        <a:rPr lang="en-NZ" sz="1600" u="none" strike="noStrike" dirty="0" err="1"/>
                        <a:t>Perceptron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6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Ensembles of Nested Dichotomies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7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Sequential Minimal Optimization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8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Bagging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9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Ensemble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Voting</a:t>
            </a:r>
          </a:p>
          <a:p>
            <a:pPr lvl="1"/>
            <a:r>
              <a:rPr lang="en-GB" altLang="zh-TW" dirty="0" smtClean="0"/>
              <a:t>Level of confidence</a:t>
            </a:r>
          </a:p>
          <a:p>
            <a:pPr lvl="1"/>
            <a:r>
              <a:rPr lang="en-GB" altLang="zh-TW" dirty="0" smtClean="0"/>
              <a:t>Equal weighting</a:t>
            </a:r>
          </a:p>
          <a:p>
            <a:r>
              <a:rPr lang="en-GB" altLang="zh-TW" dirty="0" smtClean="0"/>
              <a:t>Best voting combination – </a:t>
            </a:r>
            <a:r>
              <a:rPr lang="en-GB" altLang="zh-TW" dirty="0" err="1" smtClean="0"/>
              <a:t>RATA.Gesture</a:t>
            </a:r>
            <a:endParaRPr lang="en-GB" altLang="zh-TW" dirty="0" smtClean="0"/>
          </a:p>
          <a:p>
            <a:pPr lvl="1"/>
            <a:r>
              <a:rPr lang="en-GB" altLang="zh-TW" dirty="0" smtClean="0"/>
              <a:t>BN, RF, LB, and LMT  (significantly more accurate than best individual algorithm BN)</a:t>
            </a:r>
          </a:p>
          <a:p>
            <a:pPr lvl="1"/>
            <a:r>
              <a:rPr lang="en-GB" altLang="zh-TW" dirty="0" smtClean="0"/>
              <a:t>Strength through ensemble</a:t>
            </a:r>
          </a:p>
          <a:p>
            <a:pPr lvl="1"/>
            <a:r>
              <a:rPr lang="en-US" altLang="zh-TW" dirty="0" smtClean="0"/>
              <a:t>Combine the best individuals may not give the best ensemble</a:t>
            </a: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85852" y="5857892"/>
          <a:ext cx="4572030" cy="66782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</a:tblGrid>
              <a:tr h="333913">
                <a:tc>
                  <a:txBody>
                    <a:bodyPr/>
                    <a:lstStyle/>
                    <a:p>
                      <a:pPr algn="ctr" fontAlgn="ctr"/>
                      <a:endParaRPr lang="en-N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NZ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>
                          <a:solidFill>
                            <a:schemeClr val="tx1"/>
                          </a:solidFill>
                        </a:rPr>
                        <a:t>LMT</a:t>
                      </a:r>
                      <a:endParaRPr lang="en-N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MLP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END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SMO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</a:tr>
              <a:tr h="333913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Ranking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NZ" sz="1400" b="1" u="none" strike="noStrike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NZ" sz="1400" b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NZ" sz="100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NZ" sz="1400" b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NZ" sz="1400" b="1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NZ" sz="100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</a:tr>
            </a:tbl>
          </a:graphicData>
        </a:graphic>
      </p:graphicFrame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 l="54102" t="39436" r="29492" b="46982"/>
          <a:stretch>
            <a:fillRect/>
          </a:stretch>
        </p:blipFill>
        <p:spPr bwMode="auto">
          <a:xfrm rot="10800000">
            <a:off x="4643438" y="1071546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24"/>
          <p:cNvGrpSpPr/>
          <p:nvPr/>
        </p:nvGrpSpPr>
        <p:grpSpPr>
          <a:xfrm>
            <a:off x="5786446" y="1000108"/>
            <a:ext cx="2928958" cy="714380"/>
            <a:chOff x="5786446" y="1214422"/>
            <a:chExt cx="2928958" cy="714380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786446" y="1571612"/>
              <a:ext cx="11430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書卷 (水平) 22"/>
            <p:cNvSpPr/>
            <p:nvPr/>
          </p:nvSpPr>
          <p:spPr>
            <a:xfrm>
              <a:off x="7072330" y="1214422"/>
              <a:ext cx="1643074" cy="714380"/>
            </a:xfrm>
            <a:prstGeom prst="horizontalScroll">
              <a:avLst>
                <a:gd name="adj" fmla="val 2202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Rectangle</a:t>
              </a:r>
              <a:endParaRPr lang="zh-TW" altLang="en-US" dirty="0"/>
            </a:p>
          </p:txBody>
        </p:sp>
      </p:grpSp>
      <p:grpSp>
        <p:nvGrpSpPr>
          <p:cNvPr id="8" name="群組 21"/>
          <p:cNvGrpSpPr/>
          <p:nvPr/>
        </p:nvGrpSpPr>
        <p:grpSpPr>
          <a:xfrm>
            <a:off x="7429488" y="5301208"/>
            <a:ext cx="1714512" cy="1218017"/>
            <a:chOff x="7215205" y="5580712"/>
            <a:chExt cx="1714512" cy="1218020"/>
          </a:xfrm>
        </p:grpSpPr>
        <p:pic>
          <p:nvPicPr>
            <p:cNvPr id="19458" name="Picture 2" descr="http://www.jewelinfo4u.com/images/Gallery/ruby.jpg"/>
            <p:cNvPicPr>
              <a:picLocks noChangeAspect="1" noChangeArrowheads="1"/>
            </p:cNvPicPr>
            <p:nvPr/>
          </p:nvPicPr>
          <p:blipFill>
            <a:blip r:embed="rId3" cstate="print"/>
            <a:srcRect l="17820" t="10791" r="11980" b="6474"/>
            <a:stretch>
              <a:fillRect/>
            </a:stretch>
          </p:blipFill>
          <p:spPr bwMode="auto">
            <a:xfrm>
              <a:off x="7572395" y="5580712"/>
              <a:ext cx="1000133" cy="920123"/>
            </a:xfrm>
            <a:prstGeom prst="rect">
              <a:avLst/>
            </a:prstGeom>
            <a:noFill/>
          </p:spPr>
        </p:pic>
        <p:sp>
          <p:nvSpPr>
            <p:cNvPr id="21" name="文字方塊 20"/>
            <p:cNvSpPr txBox="1"/>
            <p:nvPr/>
          </p:nvSpPr>
          <p:spPr>
            <a:xfrm>
              <a:off x="7215205" y="642940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This is our gem</a:t>
              </a:r>
              <a:endParaRPr lang="zh-TW" altLang="en-US" dirty="0"/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3786182" y="1785926"/>
            <a:ext cx="3714776" cy="1000132"/>
            <a:chOff x="4000496" y="2000240"/>
            <a:chExt cx="3714776" cy="1000132"/>
          </a:xfrm>
        </p:grpSpPr>
        <p:grpSp>
          <p:nvGrpSpPr>
            <p:cNvPr id="11" name="群組 10"/>
            <p:cNvGrpSpPr/>
            <p:nvPr/>
          </p:nvGrpSpPr>
          <p:grpSpPr>
            <a:xfrm>
              <a:off x="4000496" y="2000240"/>
              <a:ext cx="1285884" cy="1000132"/>
              <a:chOff x="5000628" y="2000240"/>
              <a:chExt cx="1285884" cy="1000132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70%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30%</a:t>
                </a:r>
                <a:endParaRPr lang="zh-TW" altLang="en-US" sz="1000" dirty="0"/>
              </a:p>
            </p:txBody>
          </p:sp>
        </p:grpSp>
        <p:grpSp>
          <p:nvGrpSpPr>
            <p:cNvPr id="12" name="群組 10"/>
            <p:cNvGrpSpPr/>
            <p:nvPr/>
          </p:nvGrpSpPr>
          <p:grpSpPr>
            <a:xfrm>
              <a:off x="5214942" y="2000240"/>
              <a:ext cx="1285884" cy="1000132"/>
              <a:chOff x="5000628" y="2000240"/>
              <a:chExt cx="1285884" cy="1000132"/>
            </a:xfrm>
          </p:grpSpPr>
          <p:sp>
            <p:nvSpPr>
              <p:cNvPr id="26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25%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75%</a:t>
                </a:r>
                <a:endParaRPr lang="zh-TW" altLang="en-US" sz="1000" dirty="0"/>
              </a:p>
            </p:txBody>
          </p:sp>
        </p:grpSp>
        <p:grpSp>
          <p:nvGrpSpPr>
            <p:cNvPr id="13" name="群組 10"/>
            <p:cNvGrpSpPr/>
            <p:nvPr/>
          </p:nvGrpSpPr>
          <p:grpSpPr>
            <a:xfrm>
              <a:off x="6429388" y="2000240"/>
              <a:ext cx="1285884" cy="1000132"/>
              <a:chOff x="5000628" y="2000240"/>
              <a:chExt cx="1285884" cy="1000132"/>
            </a:xfrm>
          </p:grpSpPr>
          <p:sp>
            <p:nvSpPr>
              <p:cNvPr id="29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90%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10%</a:t>
                </a:r>
                <a:endParaRPr lang="zh-TW" altLang="en-US" sz="1000" dirty="0"/>
              </a:p>
            </p:txBody>
          </p:sp>
        </p:grpSp>
      </p:grpSp>
      <p:grpSp>
        <p:nvGrpSpPr>
          <p:cNvPr id="14" name="Group 34"/>
          <p:cNvGrpSpPr/>
          <p:nvPr/>
        </p:nvGrpSpPr>
        <p:grpSpPr>
          <a:xfrm>
            <a:off x="7215206" y="1857364"/>
            <a:ext cx="1500198" cy="714380"/>
            <a:chOff x="7215206" y="2000240"/>
            <a:chExt cx="1500198" cy="71438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15206" y="2214554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lowchart: Document 32"/>
            <p:cNvSpPr/>
            <p:nvPr/>
          </p:nvSpPr>
          <p:spPr>
            <a:xfrm>
              <a:off x="7715272" y="2000240"/>
              <a:ext cx="1000132" cy="714380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/>
                <a:t>Rectangle: 62%</a:t>
              </a:r>
              <a:br>
                <a:rPr lang="en-US" altLang="zh-TW" sz="1000" dirty="0" smtClean="0"/>
              </a:br>
              <a:r>
                <a:rPr lang="en-US" altLang="zh-TW" sz="1000" dirty="0" smtClean="0"/>
                <a:t>Oval: 38%</a:t>
              </a:r>
              <a:endParaRPr lang="zh-TW" altLang="en-US" sz="1000" dirty="0" smtClean="0"/>
            </a:p>
            <a:p>
              <a:pPr algn="ctr"/>
              <a:endParaRPr lang="en-NZ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1143000"/>
          </a:xfrm>
        </p:spPr>
        <p:txBody>
          <a:bodyPr/>
          <a:lstStyle/>
          <a:p>
            <a:r>
              <a:rPr lang="en-US" dirty="0" smtClean="0"/>
              <a:t>Recognition rates – single stroke shapes/gestures</a:t>
            </a:r>
            <a:endParaRPr lang="en-GB" dirty="0"/>
          </a:p>
        </p:txBody>
      </p:sp>
      <p:pic>
        <p:nvPicPr>
          <p:cNvPr id="11" name="Picture 10" descr="p03_F.jpg"/>
          <p:cNvPicPr/>
          <p:nvPr/>
        </p:nvPicPr>
        <p:blipFill>
          <a:blip r:embed="rId3" cstate="print"/>
          <a:srcRect r="22437" b="45033"/>
          <a:stretch>
            <a:fillRect/>
          </a:stretch>
        </p:blipFill>
        <p:spPr>
          <a:xfrm>
            <a:off x="714348" y="1571612"/>
            <a:ext cx="3214710" cy="221457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19</a:t>
            </a:fld>
            <a:endParaRPr lang="en-N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43372" y="2000240"/>
          <a:ext cx="4857752" cy="3418740"/>
        </p:xfrm>
        <a:graphic>
          <a:graphicData uri="http://schemas.openxmlformats.org/drawingml/2006/table">
            <a:tbl>
              <a:tblPr/>
              <a:tblGrid>
                <a:gridCol w="1071570"/>
                <a:gridCol w="739587"/>
                <a:gridCol w="609319"/>
                <a:gridCol w="609319"/>
                <a:gridCol w="609319"/>
                <a:gridCol w="609319"/>
                <a:gridCol w="609319"/>
              </a:tblGrid>
              <a:tr h="214314">
                <a:tc rowSpan="2">
                  <a:txBody>
                    <a:bodyPr/>
                    <a:lstStyle/>
                    <a:p>
                      <a:endParaRPr lang="en-N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 smtClean="0">
                          <a:latin typeface="Calibri"/>
                          <a:ea typeface="Microsoft JhengHei"/>
                          <a:cs typeface="Microsoft JhengHei"/>
                        </a:rPr>
                        <a:t>FlowChart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$1 Data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PaleoSketch</a:t>
                      </a: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 Data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Avg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All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Part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All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latin typeface="Calibri"/>
                          <a:ea typeface="Microsoft JhengHei"/>
                          <a:cs typeface="Microsoft JhengHei"/>
                        </a:rPr>
                        <a:t>Part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33000">
                <a:tc gridSpan="7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libri"/>
                          <a:ea typeface="Microsoft JhengHei"/>
                          <a:cs typeface="Times New Roman"/>
                        </a:rPr>
                        <a:t>Our Recognizers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RATA.Gesture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99.3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92.5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96.8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97.5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RATA.SSR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98.7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97.1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89.9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94.9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7190">
                <a:tc gridSpan="7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Microsoft JhengHei"/>
                          <a:cs typeface="Times New Roman"/>
                        </a:rPr>
                        <a:t>Other Trainable Recognizers</a:t>
                      </a:r>
                      <a:endParaRPr lang="en-NZ" sz="1000" b="1" kern="1200" dirty="0" smtClean="0">
                        <a:solidFill>
                          <a:schemeClr val="tx1"/>
                        </a:solidFill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b="1" kern="1200" dirty="0" smtClean="0">
                        <a:solidFill>
                          <a:schemeClr val="tx1"/>
                        </a:solidFill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$1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82.8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78.9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89.8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90.3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Rubine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93.3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95.7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41.2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46.1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78.4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CALI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85.2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37.5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85.1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42.2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95.0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88.4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PaleoSketch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92.0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50.7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71.4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95.7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87.2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79873" name="圖片 2" descr="Description: RataPAper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13864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62" y="4000504"/>
            <a:ext cx="1490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71934" y="5643578"/>
            <a:ext cx="52149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 smtClean="0">
                <a:latin typeface="+mn-lt"/>
              </a:rPr>
              <a:t>Chang, S. H.-H., R. </a:t>
            </a:r>
            <a:r>
              <a:rPr lang="en-NZ" sz="1050" dirty="0" err="1" smtClean="0">
                <a:latin typeface="+mn-lt"/>
              </a:rPr>
              <a:t>Blagojevic</a:t>
            </a:r>
            <a:r>
              <a:rPr lang="en-NZ" sz="1050" dirty="0" smtClean="0">
                <a:latin typeface="+mn-lt"/>
              </a:rPr>
              <a:t>, B. </a:t>
            </a:r>
            <a:r>
              <a:rPr lang="en-NZ" sz="1050" dirty="0" err="1" smtClean="0">
                <a:latin typeface="+mn-lt"/>
              </a:rPr>
              <a:t>Plimmer</a:t>
            </a:r>
            <a:r>
              <a:rPr lang="en-NZ" sz="1050" dirty="0" smtClean="0">
                <a:latin typeface="+mn-lt"/>
              </a:rPr>
              <a:t> (2012). "</a:t>
            </a:r>
            <a:r>
              <a:rPr lang="en-NZ" sz="1050" dirty="0" err="1" smtClean="0">
                <a:latin typeface="+mn-lt"/>
              </a:rPr>
              <a:t>RATA.Gesture</a:t>
            </a:r>
            <a:r>
              <a:rPr lang="en-NZ" sz="1050" dirty="0" smtClean="0">
                <a:latin typeface="+mn-lt"/>
              </a:rPr>
              <a:t>: A Gesture Recognizer Developed using Data Mining." Artificial Intelligence for Engineering Design, Analysis and Manufacturing (AI EDAM) 26(3): p. </a:t>
            </a:r>
            <a:r>
              <a:rPr lang="en-NZ" sz="1050" dirty="0" smtClean="0"/>
              <a:t>351-366</a:t>
            </a:r>
            <a:endParaRPr lang="en-NZ" sz="105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  <a:endParaRPr lang="en-A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Gesture – some type of body movement</a:t>
            </a:r>
          </a:p>
          <a:p>
            <a:pPr lvl="1" eaLnBrk="1" hangingPunct="1">
              <a:defRPr/>
            </a:pPr>
            <a:r>
              <a:rPr lang="en-US" sz="2400" dirty="0" smtClean="0"/>
              <a:t>a hand movement </a:t>
            </a:r>
          </a:p>
          <a:p>
            <a:pPr lvl="1" eaLnBrk="1" hangingPunct="1">
              <a:defRPr/>
            </a:pPr>
            <a:r>
              <a:rPr lang="en-US" sz="2400" dirty="0" smtClean="0"/>
              <a:t>Head movement, lips, eyes</a:t>
            </a:r>
          </a:p>
          <a:p>
            <a:pPr eaLnBrk="1" hangingPunct="1">
              <a:defRPr/>
            </a:pPr>
            <a:r>
              <a:rPr lang="en-US" sz="2800" dirty="0" smtClean="0"/>
              <a:t>Depending on the capture this </a:t>
            </a:r>
            <a:r>
              <a:rPr lang="en-US" sz="2800" smtClean="0"/>
              <a:t>could be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Digital ink</a:t>
            </a:r>
          </a:p>
          <a:p>
            <a:pPr lvl="1" eaLnBrk="1" hangingPunct="1">
              <a:defRPr/>
            </a:pPr>
            <a:r>
              <a:rPr lang="en-US" sz="2400" dirty="0" smtClean="0"/>
              <a:t>Accelerometer data</a:t>
            </a:r>
          </a:p>
          <a:p>
            <a:pPr lvl="1" eaLnBrk="1" hangingPunct="1">
              <a:defRPr/>
            </a:pPr>
            <a:r>
              <a:rPr lang="en-US" sz="2400" dirty="0" smtClean="0"/>
              <a:t>Actual body movement detected by vision analysis (</a:t>
            </a:r>
            <a:r>
              <a:rPr lang="en-US" sz="2400" dirty="0" err="1" smtClean="0"/>
              <a:t>ie</a:t>
            </a:r>
            <a:r>
              <a:rPr lang="en-US" sz="2400" dirty="0" smtClean="0"/>
              <a:t> what the vision group do)</a:t>
            </a:r>
          </a:p>
          <a:p>
            <a:pPr eaLnBrk="1" hangingPunct="1">
              <a:defRPr/>
            </a:pPr>
            <a:r>
              <a:rPr lang="en-US" sz="2800" dirty="0" smtClean="0"/>
              <a:t>With digital ink </a:t>
            </a:r>
          </a:p>
          <a:p>
            <a:pPr lvl="1" eaLnBrk="1" hangingPunct="1">
              <a:defRPr/>
            </a:pPr>
            <a:r>
              <a:rPr lang="en-US" sz="2400" dirty="0" smtClean="0"/>
              <a:t>Stroke – time series of </a:t>
            </a:r>
            <a:r>
              <a:rPr lang="en-US" sz="2400" dirty="0" err="1" smtClean="0"/>
              <a:t>x,y</a:t>
            </a:r>
            <a:r>
              <a:rPr lang="en-US" sz="2400" dirty="0" smtClean="0"/>
              <a:t> points may include pressure and pen tilt data</a:t>
            </a:r>
          </a:p>
          <a:p>
            <a:pPr lvl="1" eaLnBrk="1" hangingPunct="1">
              <a:defRPr/>
            </a:pPr>
            <a:r>
              <a:rPr lang="en-US" sz="2400" dirty="0" smtClean="0"/>
              <a:t>Sometime people use the term ‘gesture’ to mean an editing stroke – delete, cut, copy etc</a:t>
            </a:r>
          </a:p>
          <a:p>
            <a:pPr lvl="1" eaLnBrk="1" hangingPunct="1">
              <a:defRPr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 smtClean="0"/>
              <a:t>Recognition rates - Divider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2910" y="6143644"/>
            <a:ext cx="47863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50" dirty="0" err="1" smtClean="0"/>
              <a:t>Blagojevic</a:t>
            </a:r>
            <a:r>
              <a:rPr lang="en-NZ" sz="1050" dirty="0" smtClean="0"/>
              <a:t> R., B. </a:t>
            </a:r>
            <a:r>
              <a:rPr lang="en-NZ" sz="1050" dirty="0" err="1" smtClean="0"/>
              <a:t>Plimmer</a:t>
            </a:r>
            <a:r>
              <a:rPr lang="en-NZ" sz="1050" dirty="0" smtClean="0"/>
              <a:t>, J. Grundy, Y. Wang, Using Data Mining for Digital Ink Recognition: Dividing Text and Shapes in Sketched Diagrams, 2011, Volume 35, Issue 5, Computers &amp; Graphics, p 976–991</a:t>
            </a:r>
            <a:endParaRPr lang="en-GB" sz="1050" dirty="0"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20</a:t>
            </a:fld>
            <a:endParaRPr lang="en-NZ" dirty="0"/>
          </a:p>
        </p:txBody>
      </p:sp>
      <p:pic>
        <p:nvPicPr>
          <p:cNvPr id="91144" name="Picture 3" descr="mind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0" y="2214554"/>
            <a:ext cx="20399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5" descr="u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8" y="2214554"/>
            <a:ext cx="19002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9" descr="eul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6" y="3929066"/>
            <a:ext cx="14065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086" y="2214554"/>
            <a:ext cx="203993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20" descr="logi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4806" y="3929066"/>
            <a:ext cx="19240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2590" y="3857628"/>
            <a:ext cx="938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5466" y="4572008"/>
            <a:ext cx="8207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 smtClean="0"/>
              <a:t>Recognition rates - Divider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2910" y="6143644"/>
            <a:ext cx="47863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50" dirty="0" err="1" smtClean="0"/>
              <a:t>Blagojevic</a:t>
            </a:r>
            <a:r>
              <a:rPr lang="en-NZ" sz="1050" dirty="0" smtClean="0"/>
              <a:t> R., B. </a:t>
            </a:r>
            <a:r>
              <a:rPr lang="en-NZ" sz="1050" dirty="0" err="1" smtClean="0"/>
              <a:t>Plimmer</a:t>
            </a:r>
            <a:r>
              <a:rPr lang="en-NZ" sz="1050" dirty="0" smtClean="0"/>
              <a:t>, J. Grundy, Y. Wang, Using Data Mining for Digital Ink Recognition: Dividing Text and Shapes in Sketched Diagrams, 2011, Volume 35, Issue 5, Computers &amp; Graphics, p 976–991</a:t>
            </a:r>
            <a:endParaRPr lang="en-GB" sz="1050" dirty="0"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21</a:t>
            </a:fld>
            <a:endParaRPr lang="en-NZ" dirty="0"/>
          </a:p>
        </p:txBody>
      </p:sp>
      <p:pic>
        <p:nvPicPr>
          <p:cNvPr id="7782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2689"/>
            <a:ext cx="820261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00100" y="5140341"/>
            <a:ext cx="8015287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LogitBoost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      </a:t>
            </a: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LADTree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	       </a:t>
            </a: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LADTree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	             Vote 2	             Microsoft</a:t>
            </a:r>
            <a:r>
              <a:rPr kumimoji="0" lang="en-NZ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Vote 1	                Entropy            Divider 2007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929322" y="5786454"/>
            <a:ext cx="200026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_____ Mind-maps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cs typeface="Arial" pitchFamily="34" charset="0"/>
              </a:rPr>
              <a:t>_____Euler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_____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To-do lists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cs typeface="Arial" pitchFamily="34" charset="0"/>
              </a:rPr>
              <a:t>_____COA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_____UML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cs typeface="Arial" pitchFamily="34" charset="0"/>
              </a:rPr>
              <a:t>_____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_____Simple </a:t>
            </a:r>
            <a:r>
              <a:rPr kumimoji="0" lang="en-NZ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Avg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 _ _ _Weighted </a:t>
            </a:r>
            <a:r>
              <a:rPr kumimoji="0" lang="en-NZ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7846640" cy="4467944"/>
          </a:xfrm>
        </p:spPr>
        <p:txBody>
          <a:bodyPr/>
          <a:lstStyle/>
          <a:p>
            <a:r>
              <a:rPr lang="en-US" dirty="0" smtClean="0"/>
              <a:t>Divider (Rachel Blagojevic)</a:t>
            </a:r>
          </a:p>
          <a:p>
            <a:r>
              <a:rPr lang="en-US" dirty="0" smtClean="0"/>
              <a:t>Single stroke recognizers (Samuel Chang)</a:t>
            </a:r>
          </a:p>
          <a:p>
            <a:r>
              <a:rPr lang="en-US" dirty="0" smtClean="0"/>
              <a:t>Grouper (Philip Stevens)</a:t>
            </a:r>
          </a:p>
          <a:p>
            <a:r>
              <a:rPr lang="en-US" dirty="0" smtClean="0"/>
              <a:t>Ink Feature Library (Rachel </a:t>
            </a:r>
            <a:r>
              <a:rPr lang="en-US" dirty="0" err="1" smtClean="0"/>
              <a:t>Blagojevic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Enabling tools – data collection, labeling, dataset generator, recognizer evaluation, </a:t>
            </a:r>
            <a:r>
              <a:rPr lang="en-US" dirty="0" err="1" smtClean="0"/>
              <a:t>weka</a:t>
            </a:r>
            <a:r>
              <a:rPr lang="en-US" dirty="0" smtClean="0"/>
              <a:t> interface, software component generation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divider + SSR + grouper together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Intersection </a:t>
            </a:r>
          </a:p>
          <a:p>
            <a:pPr lvl="1"/>
            <a:endParaRPr lang="en-US" dirty="0"/>
          </a:p>
          <a:p>
            <a:r>
              <a:rPr lang="en-NZ" dirty="0" smtClean="0"/>
              <a:t>THEN - We </a:t>
            </a:r>
            <a:r>
              <a:rPr lang="en-NZ" dirty="0"/>
              <a:t>*might* be able to provide the support expected of a diagramming tool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23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Dissecting a diagram</a:t>
            </a:r>
            <a:endParaRPr lang="en-A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endParaRPr lang="en-AU" smtClean="0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457200" y="1600200"/>
            <a:ext cx="368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Components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Nodes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Contain label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Arc/edge</a:t>
            </a:r>
            <a:endParaRPr lang="en-US" sz="28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Line and arrow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Semantic meaning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Connections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Directed flow</a:t>
            </a:r>
            <a:endParaRPr lang="en-AU" sz="2800" dirty="0"/>
          </a:p>
        </p:txBody>
      </p:sp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133600"/>
            <a:ext cx="4619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components here?</a:t>
            </a:r>
            <a:endParaRPr lang="en-A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semantic meaning?</a:t>
            </a:r>
            <a:endParaRPr lang="en-AU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77323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439F39D9-6D39-4650-AEFB-774969B6F676}" type="slidenum">
              <a:rPr lang="en-US" smtClean="0"/>
              <a:pPr algn="r"/>
              <a:t>5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 smtClean="0"/>
              <a:t>Recognition Problems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Accuracy </a:t>
            </a:r>
          </a:p>
          <a:p>
            <a:pPr eaLnBrk="1" hangingPunct="1"/>
            <a:r>
              <a:rPr lang="en-US" dirty="0" smtClean="0"/>
              <a:t>Flexibility</a:t>
            </a:r>
          </a:p>
          <a:p>
            <a:pPr lvl="1" eaLnBrk="1" hangingPunct="1"/>
            <a:r>
              <a:rPr lang="en-US" dirty="0" smtClean="0"/>
              <a:t>Past diagramming tools are limited to shapes or specific styles of drawing components</a:t>
            </a:r>
          </a:p>
          <a:p>
            <a:pPr lvl="1" eaLnBrk="1" hangingPunct="1"/>
            <a:r>
              <a:rPr lang="en-US" dirty="0" smtClean="0"/>
              <a:t>Modeless interaction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436096" y="4941168"/>
            <a:ext cx="2488704" cy="1730896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Text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Recogniser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31640" y="4941168"/>
            <a:ext cx="2478360" cy="17308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Shape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Recogniser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59832" y="2132856"/>
            <a:ext cx="3112368" cy="2088232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Text-Shape Divider</a:t>
            </a:r>
          </a:p>
        </p:txBody>
      </p:sp>
      <p:pic>
        <p:nvPicPr>
          <p:cNvPr id="25" name="Picture 2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08920"/>
            <a:ext cx="1064591" cy="1162904"/>
          </a:xfrm>
          <a:prstGeom prst="rect">
            <a:avLst/>
          </a:prstGeom>
        </p:spPr>
      </p:pic>
      <p:pic>
        <p:nvPicPr>
          <p:cNvPr id="21" name="Picture 20" descr="ui_shap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08920"/>
            <a:ext cx="1066800" cy="1205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D4DCE5-91E2-4D5E-806B-7EB56302DFC3}" type="slidenum">
              <a:rPr lang="en-NZ" sz="2400" smtClean="0">
                <a:solidFill>
                  <a:srgbClr val="000000"/>
                </a:solidFill>
                <a:latin typeface="Times" pitchFamily="4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NZ" sz="2400" dirty="0">
              <a:solidFill>
                <a:srgbClr val="000000"/>
              </a:solidFill>
              <a:latin typeface="Times" pitchFamily="48" charset="0"/>
            </a:endParaRPr>
          </a:p>
        </p:txBody>
      </p:sp>
      <p:cxnSp>
        <p:nvCxnSpPr>
          <p:cNvPr id="17" name="Elbow Connector 16"/>
          <p:cNvCxnSpPr>
            <a:stCxn id="7" idx="2"/>
            <a:endCxn id="8" idx="0"/>
          </p:cNvCxnSpPr>
          <p:nvPr/>
        </p:nvCxnSpPr>
        <p:spPr bwMode="auto">
          <a:xfrm rot="5400000">
            <a:off x="3233378" y="3558530"/>
            <a:ext cx="720080" cy="20451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7" idx="2"/>
            <a:endCxn id="9" idx="0"/>
          </p:cNvCxnSpPr>
          <p:nvPr/>
        </p:nvCxnSpPr>
        <p:spPr bwMode="auto">
          <a:xfrm rot="16200000" flipH="1">
            <a:off x="5288192" y="3548912"/>
            <a:ext cx="720080" cy="20644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Content Placeholder 22" descr="ui_full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886200" y="2564904"/>
            <a:ext cx="1381182" cy="1560605"/>
          </a:xfr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Where to start?</a:t>
            </a:r>
            <a:endParaRPr lang="en-AU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55576" y="1340768"/>
            <a:ext cx="784887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Step 1 is dividing writing and drawing because there is a fundamental semantic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2136 0.3951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9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872 0.3983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58200" cy="685800"/>
          </a:xfrm>
        </p:spPr>
        <p:txBody>
          <a:bodyPr/>
          <a:lstStyle/>
          <a:p>
            <a:r>
              <a:rPr lang="en-US" dirty="0" smtClean="0"/>
              <a:t>Our approach to diagram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Separate Writing and Drawing (divider)</a:t>
            </a:r>
          </a:p>
          <a:p>
            <a:endParaRPr lang="en-US" sz="2800" dirty="0" smtClean="0"/>
          </a:p>
          <a:p>
            <a:r>
              <a:rPr lang="en-US" sz="2800" dirty="0" smtClean="0"/>
              <a:t>Recognize individual strokes</a:t>
            </a:r>
          </a:p>
          <a:p>
            <a:endParaRPr lang="en-US" sz="2800" dirty="0" smtClean="0"/>
          </a:p>
          <a:p>
            <a:r>
              <a:rPr lang="en-US" sz="2800" dirty="0" smtClean="0"/>
              <a:t>Join strokes into basic shapes</a:t>
            </a:r>
          </a:p>
          <a:p>
            <a:endParaRPr lang="en-US" sz="2800" dirty="0" smtClean="0"/>
          </a:p>
          <a:p>
            <a:r>
              <a:rPr lang="en-US" sz="2800" dirty="0" smtClean="0"/>
              <a:t>Join basic shapes to make components</a:t>
            </a:r>
          </a:p>
          <a:p>
            <a:endParaRPr lang="en-US" sz="2800" dirty="0" smtClean="0"/>
          </a:p>
          <a:p>
            <a:r>
              <a:rPr lang="en-US" sz="2800" dirty="0" smtClean="0"/>
              <a:t>Apply semantics to understand diagrams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7</a:t>
            </a:fld>
            <a:endParaRPr lang="en-N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1700213"/>
              <a:ext cx="1450975" cy="584200"/>
            </p14:xfrm>
          </p:contentPart>
        </mc:Choice>
        <mc:Fallback xmlns="">
          <p:pic>
            <p:nvPicPr>
              <p:cNvPr id="409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3223" y="1687615"/>
                <a:ext cx="1476178" cy="609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1779588"/>
              <a:ext cx="474662" cy="323850"/>
            </p14:xfrm>
          </p:contentPart>
        </mc:Choice>
        <mc:Fallback xmlns="">
          <p:pic>
            <p:nvPicPr>
              <p:cNvPr id="409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5868" y="1766994"/>
                <a:ext cx="499853" cy="349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9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2708275"/>
              <a:ext cx="1844675" cy="563563"/>
            </p14:xfrm>
          </p:contentPart>
        </mc:Choice>
        <mc:Fallback xmlns="">
          <p:pic>
            <p:nvPicPr>
              <p:cNvPr id="409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5880" y="2695655"/>
                <a:ext cx="1869890" cy="588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9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5" y="3789363"/>
              <a:ext cx="1677988" cy="447675"/>
            </p14:xfrm>
          </p:contentPart>
        </mc:Choice>
        <mc:Fallback xmlns="">
          <p:pic>
            <p:nvPicPr>
              <p:cNvPr id="409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7975" y="3776768"/>
                <a:ext cx="1703188" cy="472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9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4797425"/>
              <a:ext cx="544513" cy="296863"/>
            </p14:xfrm>
          </p:contentPart>
        </mc:Choice>
        <mc:Fallback xmlns="">
          <p:pic>
            <p:nvPicPr>
              <p:cNvPr id="409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59854" y="4784831"/>
                <a:ext cx="569705" cy="3220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 flipH="1">
            <a:off x="4088160" y="3669432"/>
            <a:ext cx="2318156" cy="2051538"/>
          </a:xfrm>
          <a:prstGeom prst="cub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48" charset="0"/>
              </a:rPr>
              <a:t>Algorithm</a:t>
            </a:r>
          </a:p>
        </p:txBody>
      </p:sp>
      <p:sp>
        <p:nvSpPr>
          <p:cNvPr id="5" name="Cube 4"/>
          <p:cNvSpPr/>
          <p:nvPr/>
        </p:nvSpPr>
        <p:spPr bwMode="auto">
          <a:xfrm flipH="1">
            <a:off x="2411760" y="3675294"/>
            <a:ext cx="2217191" cy="2051538"/>
          </a:xfrm>
          <a:prstGeom prst="cub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" pitchFamily="48" charset="0"/>
              </a:rPr>
              <a:t>Features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 flipH="1">
            <a:off x="2411760" y="1916832"/>
            <a:ext cx="4038600" cy="2246923"/>
          </a:xfrm>
          <a:prstGeom prst="cub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" pitchFamily="48" charset="0"/>
              </a:rPr>
              <a:t>Recognizer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en-US" dirty="0" smtClean="0"/>
              <a:t>RATA Generated Recognizers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03648" y="1664804"/>
            <a:ext cx="6048672" cy="4212468"/>
            <a:chOff x="1691680" y="1268760"/>
            <a:chExt cx="5760640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1691680" y="1268760"/>
              <a:ext cx="5760640" cy="27363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t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RATA</a:t>
              </a:r>
              <a:endParaRPr lang="en-US" sz="2800" b="1" dirty="0"/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835696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1. Describe Vocabulary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746246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2. Collect Examples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748063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3. Label Examples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680472" y="2996952"/>
              <a:ext cx="1593439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5. Generate Model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915816" y="4314627"/>
              <a:ext cx="3312368" cy="48252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Application Program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748063" y="2996952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4. Compute  Features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249552" y="4060118"/>
              <a:ext cx="50405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63362" y="2287638"/>
              <a:ext cx="382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73912" y="2287638"/>
              <a:ext cx="4741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364239" y="2849295"/>
              <a:ext cx="295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5273913" y="3410952"/>
              <a:ext cx="4741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55576" y="638132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RATA (Recognizer Algorithms and Training Attributes)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825</Words>
  <Application>Microsoft Office PowerPoint</Application>
  <PresentationFormat>On-screen Show (4:3)</PresentationFormat>
  <Paragraphs>291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Ink and Gesture recognition techniques</vt:lpstr>
      <vt:lpstr>Definitions</vt:lpstr>
      <vt:lpstr>Dissecting a diagram</vt:lpstr>
      <vt:lpstr>What are the components here?</vt:lpstr>
      <vt:lpstr>Recognition Problems</vt:lpstr>
      <vt:lpstr>Where to start?</vt:lpstr>
      <vt:lpstr>Our approach to diagram recognition</vt:lpstr>
      <vt:lpstr>Feature-based recognition</vt:lpstr>
      <vt:lpstr>RATA Generated Recognizers</vt:lpstr>
      <vt:lpstr>1. Describe Vocabulary</vt:lpstr>
      <vt:lpstr>2&amp;3)Collect and Label Data</vt:lpstr>
      <vt:lpstr>PowerPoint Presentation</vt:lpstr>
      <vt:lpstr>5. Generate Model</vt:lpstr>
      <vt:lpstr>Using the recognizer component</vt:lpstr>
      <vt:lpstr>Algorithm selection</vt:lpstr>
      <vt:lpstr>Sample usage</vt:lpstr>
      <vt:lpstr>Best Weka Algorithms</vt:lpstr>
      <vt:lpstr>Ensemble</vt:lpstr>
      <vt:lpstr>Recognition rates – single stroke shapes/gestures</vt:lpstr>
      <vt:lpstr>Recognition rates - Divider</vt:lpstr>
      <vt:lpstr>Recognition rates - Divider</vt:lpstr>
      <vt:lpstr>So Far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recognition techniques</dc:title>
  <dc:creator>Beryl Plimmer</dc:creator>
  <cp:lastModifiedBy>Jim Warren</cp:lastModifiedBy>
  <cp:revision>109</cp:revision>
  <dcterms:created xsi:type="dcterms:W3CDTF">2007-03-10T01:04:16Z</dcterms:created>
  <dcterms:modified xsi:type="dcterms:W3CDTF">2013-03-01T00:05:42Z</dcterms:modified>
</cp:coreProperties>
</file>